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3" r:id="rId3"/>
    <p:sldId id="287" r:id="rId4"/>
    <p:sldId id="258" r:id="rId5"/>
    <p:sldId id="259" r:id="rId6"/>
    <p:sldId id="260" r:id="rId7"/>
    <p:sldId id="273" r:id="rId8"/>
    <p:sldId id="261" r:id="rId9"/>
    <p:sldId id="264" r:id="rId10"/>
    <p:sldId id="279" r:id="rId11"/>
    <p:sldId id="265" r:id="rId12"/>
    <p:sldId id="283" r:id="rId13"/>
    <p:sldId id="281" r:id="rId14"/>
    <p:sldId id="284" r:id="rId15"/>
    <p:sldId id="278" r:id="rId16"/>
    <p:sldId id="267" r:id="rId17"/>
    <p:sldId id="289" r:id="rId18"/>
    <p:sldId id="286" r:id="rId19"/>
    <p:sldId id="288" r:id="rId20"/>
    <p:sldId id="290" r:id="rId21"/>
    <p:sldId id="269" r:id="rId22"/>
    <p:sldId id="270" r:id="rId23"/>
    <p:sldId id="275" r:id="rId24"/>
    <p:sldId id="291" r:id="rId25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AD3"/>
    <a:srgbClr val="20BCC0"/>
    <a:srgbClr val="14F9FC"/>
    <a:srgbClr val="338FCC"/>
    <a:srgbClr val="F9F9F9"/>
    <a:srgbClr val="2B8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76" autoAdjust="0"/>
    <p:restoredTop sz="95023" autoAdjust="0"/>
  </p:normalViewPr>
  <p:slideViewPr>
    <p:cSldViewPr snapToGrid="0">
      <p:cViewPr>
        <p:scale>
          <a:sx n="90" d="100"/>
          <a:sy n="90" d="100"/>
        </p:scale>
        <p:origin x="-120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 smtClean="0"/>
              <a:t>Market Share</a:t>
            </a:r>
            <a:endParaRPr lang="en-US" dirty="0"/>
          </a:p>
        </c:rich>
      </c:tx>
      <c:layout>
        <c:manualLayout>
          <c:xMode val="edge"/>
          <c:yMode val="edge"/>
          <c:x val="0.27174418127490463"/>
          <c:y val="0.1202585268401128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8146300587136974"/>
          <c:y val="0.30102884916058048"/>
          <c:w val="0.4143485049582501"/>
          <c:h val="0.698971150839419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shade val="75000"/>
                      <a:satMod val="120000"/>
                      <a:lumMod val="9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4450" dist="50800" dir="5400000" sx="96000" rotWithShape="0">
                  <a:srgbClr val="000000">
                    <a:alpha val="3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20400000"/>
                </a:lightRig>
              </a:scene3d>
              <a:sp3d contourW="15875">
                <a:bevelT w="101600" h="25400" prst="softRound"/>
                <a:contourClr>
                  <a:scrgbClr r="0" g="0" b="0">
                    <a:shade val="30000"/>
                  </a:scrgbClr>
                </a:contourClr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shade val="75000"/>
                      <a:satMod val="120000"/>
                      <a:lumMod val="9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4450" dist="50800" dir="5400000" sx="96000" rotWithShape="0">
                  <a:srgbClr val="000000">
                    <a:alpha val="3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20400000"/>
                </a:lightRig>
              </a:scene3d>
              <a:sp3d contourW="15875">
                <a:bevelT w="101600" h="25400" prst="softRound"/>
                <a:contourClr>
                  <a:scrgbClr r="0" g="0" b="0">
                    <a:shade val="30000"/>
                  </a:scrgbClr>
                </a:contourClr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/>
                  </a:gs>
                  <a:gs pos="100000">
                    <a:schemeClr val="accent3">
                      <a:shade val="75000"/>
                      <a:satMod val="120000"/>
                      <a:lumMod val="9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4450" dist="50800" dir="5400000" sx="96000" rotWithShape="0">
                  <a:srgbClr val="000000">
                    <a:alpha val="3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20400000"/>
                </a:lightRig>
              </a:scene3d>
              <a:sp3d contourW="15875">
                <a:bevelT w="101600" h="25400" prst="softRound"/>
                <a:contourClr>
                  <a:scrgbClr r="0" g="0" b="0">
                    <a:shade val="30000"/>
                  </a:scrgbClr>
                </a:contourClr>
              </a:sp3d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/>
                  </a:gs>
                  <a:gs pos="100000">
                    <a:schemeClr val="accent4">
                      <a:shade val="75000"/>
                      <a:satMod val="120000"/>
                      <a:lumMod val="9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4450" dist="50800" dir="5400000" sx="96000" rotWithShape="0">
                  <a:srgbClr val="000000">
                    <a:alpha val="3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20400000"/>
                </a:lightRig>
              </a:scene3d>
              <a:sp3d contourW="15875">
                <a:bevelT w="101600" h="25400" prst="softRound"/>
                <a:contourClr>
                  <a:scrgbClr r="0" g="0" b="0">
                    <a:shade val="30000"/>
                  </a:scrgbClr>
                </a:contourClr>
              </a:sp3d>
            </c:spPr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85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 smtClean="0"/>
              <a:t>CTR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Click Through Rate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shade val="75000"/>
                      <a:satMod val="120000"/>
                      <a:lumMod val="9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4450" dist="50800" dir="5400000" sx="96000" rotWithShape="0">
                  <a:srgbClr val="000000">
                    <a:alpha val="3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20400000"/>
                </a:lightRig>
              </a:scene3d>
              <a:sp3d contourW="15875">
                <a:bevelT w="101600" h="25400" prst="softRound"/>
                <a:contourClr>
                  <a:scrgbClr r="0" g="0" b="0">
                    <a:shade val="30000"/>
                  </a:scrgbClr>
                </a:contourClr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shade val="75000"/>
                      <a:satMod val="120000"/>
                      <a:lumMod val="9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4450" dist="50800" dir="5400000" sx="96000" rotWithShape="0">
                  <a:srgbClr val="000000">
                    <a:alpha val="3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20400000"/>
                </a:lightRig>
              </a:scene3d>
              <a:sp3d contourW="15875">
                <a:bevelT w="101600" h="25400" prst="softRound"/>
                <a:contourClr>
                  <a:scrgbClr r="0" g="0" b="0">
                    <a:shade val="30000"/>
                  </a:scrgbClr>
                </a:contourClr>
              </a:sp3d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>
                <a:effectLst/>
              </a:rPr>
              <a:t>Average Monthly Searches  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 monthly Searches</c:v>
                </c:pt>
              </c:strCache>
            </c:strRef>
          </c:tx>
          <c:spPr>
            <a:gradFill rotWithShape="1">
              <a:gsLst>
                <a:gs pos="0">
                  <a:schemeClr val="accent1"/>
                </a:gs>
                <a:gs pos="100000">
                  <a:schemeClr val="accent1">
                    <a:shade val="75000"/>
                    <a:satMod val="120000"/>
                    <a:lumMod val="9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" dist="50800" dir="5400000" sx="96000" rotWithShape="0">
                <a:srgbClr val="000000">
                  <a:alpha val="34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20400000"/>
              </a:lightRig>
            </a:scene3d>
            <a:sp3d contourW="15875">
              <a:bevelT w="101600" h="25400" prst="softRound"/>
              <a:contourClr>
                <a:scrgbClr r="0" g="0" b="0">
                  <a:shade val="30000"/>
                </a:scrgbClr>
              </a:contourClr>
            </a:sp3d>
          </c:spPr>
          <c:invertIfNegative val="0"/>
          <c:dLbls>
            <c:dLbl>
              <c:idx val="0"/>
              <c:layout>
                <c:manualLayout>
                  <c:x val="-1.8945553825166261E-4"/>
                  <c:y val="-7.1902570318732205E-3"/>
                </c:manualLayout>
              </c:layout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Amazon</c:v>
                </c:pt>
                <c:pt idx="1">
                  <c:v>Wireless</c:v>
                </c:pt>
                <c:pt idx="2">
                  <c:v>Wireless Speakers</c:v>
                </c:pt>
                <c:pt idx="3">
                  <c:v>Echo</c:v>
                </c:pt>
                <c:pt idx="4">
                  <c:v>Bluetooth</c:v>
                </c:pt>
                <c:pt idx="5">
                  <c:v>Amazon Echo</c:v>
                </c:pt>
                <c:pt idx="6">
                  <c:v>Bluetooth Speakers</c:v>
                </c:pt>
                <c:pt idx="7">
                  <c:v>Speaker</c:v>
                </c:pt>
                <c:pt idx="8">
                  <c:v>Hands Free</c:v>
                </c:pt>
                <c:pt idx="9">
                  <c:v>Voice Control</c:v>
                </c:pt>
              </c:strCache>
            </c:strRef>
          </c:cat>
          <c:val>
            <c:numRef>
              <c:f>Sheet1!$B$2:$B$11</c:f>
              <c:numCache>
                <c:formatCode>#,##0</c:formatCode>
                <c:ptCount val="10"/>
                <c:pt idx="0">
                  <c:v>2000000</c:v>
                </c:pt>
                <c:pt idx="1">
                  <c:v>1220000</c:v>
                </c:pt>
                <c:pt idx="2">
                  <c:v>905000</c:v>
                </c:pt>
                <c:pt idx="3">
                  <c:v>550000</c:v>
                </c:pt>
                <c:pt idx="4">
                  <c:v>450000</c:v>
                </c:pt>
                <c:pt idx="5">
                  <c:v>368000</c:v>
                </c:pt>
                <c:pt idx="6">
                  <c:v>301000</c:v>
                </c:pt>
                <c:pt idx="7">
                  <c:v>135000</c:v>
                </c:pt>
                <c:pt idx="8">
                  <c:v>18100</c:v>
                </c:pt>
                <c:pt idx="9">
                  <c:v>8100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9657728"/>
        <c:axId val="49660672"/>
      </c:barChart>
      <c:catAx>
        <c:axId val="49657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60672"/>
        <c:crosses val="autoZero"/>
        <c:auto val="1"/>
        <c:lblAlgn val="ctr"/>
        <c:lblOffset val="100"/>
        <c:noMultiLvlLbl val="0"/>
      </c:catAx>
      <c:valAx>
        <c:axId val="49660672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49657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shade val="75000"/>
                      <a:satMod val="120000"/>
                      <a:lumMod val="9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4450" dist="50800" dir="5400000" sx="96000" rotWithShape="0">
                  <a:srgbClr val="000000">
                    <a:alpha val="3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20400000"/>
                </a:lightRig>
              </a:scene3d>
              <a:sp3d contourW="15875">
                <a:bevelT w="101600" h="25400" prst="softRound"/>
                <a:contourClr>
                  <a:scrgbClr r="0" g="0" b="0">
                    <a:shade val="30000"/>
                  </a:scrgbClr>
                </a:contourClr>
              </a:sp3d>
            </c:spPr>
          </c:dPt>
          <c:dPt>
            <c:idx val="1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>
                <a:outerShdw blurRad="44450" dist="50800" dir="5400000" sx="96000" rotWithShape="0">
                  <a:srgbClr val="000000">
                    <a:alpha val="3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20400000"/>
                </a:lightRig>
              </a:scene3d>
              <a:sp3d contourW="15875">
                <a:bevelT w="101600" h="25400" prst="softRound"/>
                <a:contourClr>
                  <a:scrgbClr r="0" g="0" b="0">
                    <a:shade val="30000"/>
                  </a:scrgbClr>
                </a:contourClr>
              </a:sp3d>
            </c:spPr>
          </c:dPt>
          <c:dPt>
            <c:idx val="2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44450" dist="50800" dir="5400000" sx="96000" rotWithShape="0">
                  <a:srgbClr val="000000">
                    <a:alpha val="3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20400000"/>
                </a:lightRig>
              </a:scene3d>
              <a:sp3d contourW="15875">
                <a:bevelT w="101600" h="25400" prst="softRound"/>
                <a:contourClr>
                  <a:scrgbClr r="0" g="0" b="0">
                    <a:shade val="30000"/>
                  </a:scrgbClr>
                </a:contourClr>
              </a:sp3d>
            </c:spPr>
          </c:dPt>
          <c:dPt>
            <c:idx val="3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50800" dir="5400000" sx="96000" rotWithShape="0">
                  <a:srgbClr val="000000">
                    <a:alpha val="3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20400000"/>
                </a:lightRig>
              </a:scene3d>
              <a:sp3d contourW="15875">
                <a:bevelT w="101600" h="25400" prst="softRound"/>
                <a:contourClr>
                  <a:scrgbClr r="0" g="0" b="0">
                    <a:shade val="30000"/>
                  </a:scrgbClr>
                </a:contourClr>
              </a:sp3d>
            </c:spPr>
          </c:dPt>
          <c:dLbls>
            <c:dLbl>
              <c:idx val="3"/>
              <c:layout>
                <c:manualLayout>
                  <c:x val="8.4519751136047316E-2"/>
                  <c:y val="0.1181897714167965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Paid Search</c:v>
                </c:pt>
                <c:pt idx="1">
                  <c:v>Paid Social</c:v>
                </c:pt>
                <c:pt idx="2">
                  <c:v>SEO</c:v>
                </c:pt>
                <c:pt idx="3">
                  <c:v>Interactive Displays</c:v>
                </c:pt>
              </c:strCache>
            </c:strRef>
          </c:cat>
          <c:val>
            <c:numRef>
              <c:f>Sheet1!$B$2:$B$5</c:f>
              <c:numCache>
                <c:formatCode>"$"#,##0</c:formatCode>
                <c:ptCount val="4"/>
                <c:pt idx="0">
                  <c:v>400000</c:v>
                </c:pt>
                <c:pt idx="1">
                  <c:v>200000</c:v>
                </c:pt>
                <c:pt idx="2">
                  <c:v>300000</c:v>
                </c:pt>
                <c:pt idx="3">
                  <c:v>100000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2648415197427012"/>
          <c:y val="0.75502062999683983"/>
          <c:w val="0.32659790733517224"/>
          <c:h val="0.243490492124999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8.png"/><Relationship Id="rId1" Type="http://schemas.openxmlformats.org/officeDocument/2006/relationships/image" Target="../media/image27.png"/><Relationship Id="rId4" Type="http://schemas.openxmlformats.org/officeDocument/2006/relationships/image" Target="../media/image29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8.png"/><Relationship Id="rId1" Type="http://schemas.openxmlformats.org/officeDocument/2006/relationships/image" Target="../media/image27.png"/><Relationship Id="rId4" Type="http://schemas.openxmlformats.org/officeDocument/2006/relationships/image" Target="../media/image29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43E6AF-7BC1-47C6-9793-5428910A52F7}" type="doc">
      <dgm:prSet loTypeId="urn:microsoft.com/office/officeart/2005/8/layout/pyramid1" loCatId="pyramid" qsTypeId="urn:microsoft.com/office/officeart/2005/8/quickstyle/simple5" qsCatId="simple" csTypeId="urn:microsoft.com/office/officeart/2005/8/colors/accent1_2" csCatId="accent1" phldr="1"/>
      <dgm:spPr/>
    </dgm:pt>
    <dgm:pt modelId="{C60F31E3-B24B-4DF0-B833-00CC589E9B5C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Drive Engagement</a:t>
          </a:r>
          <a:endParaRPr lang="en-US" dirty="0"/>
        </a:p>
      </dgm:t>
    </dgm:pt>
    <dgm:pt modelId="{54F4449A-08D1-4FB6-AF3E-E15B7426F3F9}" type="parTrans" cxnId="{88D04F28-2E77-44BE-8DF0-4F1AB27273E7}">
      <dgm:prSet/>
      <dgm:spPr/>
      <dgm:t>
        <a:bodyPr/>
        <a:lstStyle/>
        <a:p>
          <a:endParaRPr lang="en-US"/>
        </a:p>
      </dgm:t>
    </dgm:pt>
    <dgm:pt modelId="{595E9391-3CAD-4309-B2AE-46397D523CDB}" type="sibTrans" cxnId="{88D04F28-2E77-44BE-8DF0-4F1AB27273E7}">
      <dgm:prSet/>
      <dgm:spPr/>
      <dgm:t>
        <a:bodyPr/>
        <a:lstStyle/>
        <a:p>
          <a:endParaRPr lang="en-US"/>
        </a:p>
      </dgm:t>
    </dgm:pt>
    <dgm:pt modelId="{03022756-F70E-4EBA-97B5-CE4DBEEE3000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Create Authority</a:t>
          </a:r>
          <a:endParaRPr lang="en-US" dirty="0"/>
        </a:p>
      </dgm:t>
    </dgm:pt>
    <dgm:pt modelId="{B5A0A943-1F51-4978-84E7-07133B1376A8}" type="parTrans" cxnId="{1A694F22-215E-47F7-BD88-17E6868F8F50}">
      <dgm:prSet/>
      <dgm:spPr/>
      <dgm:t>
        <a:bodyPr/>
        <a:lstStyle/>
        <a:p>
          <a:endParaRPr lang="en-US"/>
        </a:p>
      </dgm:t>
    </dgm:pt>
    <dgm:pt modelId="{4406832B-4A89-4B26-9BEB-4648005E80A4}" type="sibTrans" cxnId="{1A694F22-215E-47F7-BD88-17E6868F8F50}">
      <dgm:prSet/>
      <dgm:spPr/>
      <dgm:t>
        <a:bodyPr/>
        <a:lstStyle/>
        <a:p>
          <a:endParaRPr lang="en-US"/>
        </a:p>
      </dgm:t>
    </dgm:pt>
    <dgm:pt modelId="{BAB3E0A6-A824-4077-A3E8-0821A7FC8242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Provide Relevancy</a:t>
          </a:r>
        </a:p>
      </dgm:t>
    </dgm:pt>
    <dgm:pt modelId="{5B6DB007-F2D5-4576-93ED-42290A1E80A6}" type="parTrans" cxnId="{EFA91743-476D-42A7-89E0-44FB262E0E87}">
      <dgm:prSet/>
      <dgm:spPr/>
      <dgm:t>
        <a:bodyPr/>
        <a:lstStyle/>
        <a:p>
          <a:endParaRPr lang="en-US"/>
        </a:p>
      </dgm:t>
    </dgm:pt>
    <dgm:pt modelId="{AA12442C-699D-4576-90A5-1B132D8754EE}" type="sibTrans" cxnId="{EFA91743-476D-42A7-89E0-44FB262E0E87}">
      <dgm:prSet/>
      <dgm:spPr/>
      <dgm:t>
        <a:bodyPr/>
        <a:lstStyle/>
        <a:p>
          <a:endParaRPr lang="en-US"/>
        </a:p>
      </dgm:t>
    </dgm:pt>
    <dgm:pt modelId="{E1043C9E-862B-4B81-AB33-51047C5BEB3C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Enabling Accessibility</a:t>
          </a:r>
        </a:p>
      </dgm:t>
    </dgm:pt>
    <dgm:pt modelId="{C3ACD2F0-D7D4-467A-94C7-9DE7D9FC4F78}" type="parTrans" cxnId="{1B419E7B-236C-4809-AD83-431FFE69AE67}">
      <dgm:prSet/>
      <dgm:spPr/>
      <dgm:t>
        <a:bodyPr/>
        <a:lstStyle/>
        <a:p>
          <a:endParaRPr lang="en-US"/>
        </a:p>
      </dgm:t>
    </dgm:pt>
    <dgm:pt modelId="{8C7097DC-1DD8-4D48-976A-EB61750C2547}" type="sibTrans" cxnId="{1B419E7B-236C-4809-AD83-431FFE69AE67}">
      <dgm:prSet/>
      <dgm:spPr/>
      <dgm:t>
        <a:bodyPr/>
        <a:lstStyle/>
        <a:p>
          <a:endParaRPr lang="en-US"/>
        </a:p>
      </dgm:t>
    </dgm:pt>
    <dgm:pt modelId="{44EBF12E-6D9C-4690-AADB-52730CD28BD2}" type="pres">
      <dgm:prSet presAssocID="{8A43E6AF-7BC1-47C6-9793-5428910A52F7}" presName="Name0" presStyleCnt="0">
        <dgm:presLayoutVars>
          <dgm:dir/>
          <dgm:animLvl val="lvl"/>
          <dgm:resizeHandles val="exact"/>
        </dgm:presLayoutVars>
      </dgm:prSet>
      <dgm:spPr/>
    </dgm:pt>
    <dgm:pt modelId="{C7E2E1D6-4B1A-42BF-B5A4-D8A8B053F417}" type="pres">
      <dgm:prSet presAssocID="{C60F31E3-B24B-4DF0-B833-00CC589E9B5C}" presName="Name8" presStyleCnt="0"/>
      <dgm:spPr/>
    </dgm:pt>
    <dgm:pt modelId="{BD9C42F2-F0E1-4B40-A113-25014D928274}" type="pres">
      <dgm:prSet presAssocID="{C60F31E3-B24B-4DF0-B833-00CC589E9B5C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8BBF30-DA4D-4876-ADBF-AD04328B04D5}" type="pres">
      <dgm:prSet presAssocID="{C60F31E3-B24B-4DF0-B833-00CC589E9B5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8D99E7-315D-4199-B5EF-5CA55833F6A6}" type="pres">
      <dgm:prSet presAssocID="{03022756-F70E-4EBA-97B5-CE4DBEEE3000}" presName="Name8" presStyleCnt="0"/>
      <dgm:spPr/>
    </dgm:pt>
    <dgm:pt modelId="{AF7FA699-B3F3-4E7B-9FAE-C6A3C2E29408}" type="pres">
      <dgm:prSet presAssocID="{03022756-F70E-4EBA-97B5-CE4DBEEE3000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B6F683-DB6A-4688-893D-1866426CBA37}" type="pres">
      <dgm:prSet presAssocID="{03022756-F70E-4EBA-97B5-CE4DBEEE300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C33607-8E02-401E-8C2C-88AFC14FE903}" type="pres">
      <dgm:prSet presAssocID="{BAB3E0A6-A824-4077-A3E8-0821A7FC8242}" presName="Name8" presStyleCnt="0"/>
      <dgm:spPr/>
    </dgm:pt>
    <dgm:pt modelId="{0C7F4FD9-1077-4D4E-B7BB-D9B21A897088}" type="pres">
      <dgm:prSet presAssocID="{BAB3E0A6-A824-4077-A3E8-0821A7FC8242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30FB81-00C0-4B76-870F-F09EC7E7C734}" type="pres">
      <dgm:prSet presAssocID="{BAB3E0A6-A824-4077-A3E8-0821A7FC824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4114EB-221A-463F-87D3-819D0D6700A9}" type="pres">
      <dgm:prSet presAssocID="{E1043C9E-862B-4B81-AB33-51047C5BEB3C}" presName="Name8" presStyleCnt="0"/>
      <dgm:spPr/>
    </dgm:pt>
    <dgm:pt modelId="{22E4C161-944E-47C2-895C-63420BD3E8F6}" type="pres">
      <dgm:prSet presAssocID="{E1043C9E-862B-4B81-AB33-51047C5BEB3C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843C4-F908-4930-8C1D-F6617BDB6E34}" type="pres">
      <dgm:prSet presAssocID="{E1043C9E-862B-4B81-AB33-51047C5BEB3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A694F22-215E-47F7-BD88-17E6868F8F50}" srcId="{8A43E6AF-7BC1-47C6-9793-5428910A52F7}" destId="{03022756-F70E-4EBA-97B5-CE4DBEEE3000}" srcOrd="1" destOrd="0" parTransId="{B5A0A943-1F51-4978-84E7-07133B1376A8}" sibTransId="{4406832B-4A89-4B26-9BEB-4648005E80A4}"/>
    <dgm:cxn modelId="{AC6934A0-E20A-4166-BBAC-C932EE6BB399}" type="presOf" srcId="{03022756-F70E-4EBA-97B5-CE4DBEEE3000}" destId="{69B6F683-DB6A-4688-893D-1866426CBA37}" srcOrd="1" destOrd="0" presId="urn:microsoft.com/office/officeart/2005/8/layout/pyramid1"/>
    <dgm:cxn modelId="{58D99813-3F45-4C6E-998C-FBE91D84DB94}" type="presOf" srcId="{8A43E6AF-7BC1-47C6-9793-5428910A52F7}" destId="{44EBF12E-6D9C-4690-AADB-52730CD28BD2}" srcOrd="0" destOrd="0" presId="urn:microsoft.com/office/officeart/2005/8/layout/pyramid1"/>
    <dgm:cxn modelId="{50A1BF00-5062-4CD1-920F-25EE5E5CE44A}" type="presOf" srcId="{BAB3E0A6-A824-4077-A3E8-0821A7FC8242}" destId="{0C7F4FD9-1077-4D4E-B7BB-D9B21A897088}" srcOrd="0" destOrd="0" presId="urn:microsoft.com/office/officeart/2005/8/layout/pyramid1"/>
    <dgm:cxn modelId="{88D04F28-2E77-44BE-8DF0-4F1AB27273E7}" srcId="{8A43E6AF-7BC1-47C6-9793-5428910A52F7}" destId="{C60F31E3-B24B-4DF0-B833-00CC589E9B5C}" srcOrd="0" destOrd="0" parTransId="{54F4449A-08D1-4FB6-AF3E-E15B7426F3F9}" sibTransId="{595E9391-3CAD-4309-B2AE-46397D523CDB}"/>
    <dgm:cxn modelId="{F3D40B64-0F8F-4CE9-A841-E24181F14BF6}" type="presOf" srcId="{C60F31E3-B24B-4DF0-B833-00CC589E9B5C}" destId="{BD9C42F2-F0E1-4B40-A113-25014D928274}" srcOrd="0" destOrd="0" presId="urn:microsoft.com/office/officeart/2005/8/layout/pyramid1"/>
    <dgm:cxn modelId="{DA14A4A4-E50E-4770-B8EC-0B0F8CE41174}" type="presOf" srcId="{C60F31E3-B24B-4DF0-B833-00CC589E9B5C}" destId="{708BBF30-DA4D-4876-ADBF-AD04328B04D5}" srcOrd="1" destOrd="0" presId="urn:microsoft.com/office/officeart/2005/8/layout/pyramid1"/>
    <dgm:cxn modelId="{0826AB69-4A97-4DA7-8CF8-8F7637DAA00B}" type="presOf" srcId="{E1043C9E-862B-4B81-AB33-51047C5BEB3C}" destId="{00C843C4-F908-4930-8C1D-F6617BDB6E34}" srcOrd="1" destOrd="0" presId="urn:microsoft.com/office/officeart/2005/8/layout/pyramid1"/>
    <dgm:cxn modelId="{1B419E7B-236C-4809-AD83-431FFE69AE67}" srcId="{8A43E6AF-7BC1-47C6-9793-5428910A52F7}" destId="{E1043C9E-862B-4B81-AB33-51047C5BEB3C}" srcOrd="3" destOrd="0" parTransId="{C3ACD2F0-D7D4-467A-94C7-9DE7D9FC4F78}" sibTransId="{8C7097DC-1DD8-4D48-976A-EB61750C2547}"/>
    <dgm:cxn modelId="{EFA91743-476D-42A7-89E0-44FB262E0E87}" srcId="{8A43E6AF-7BC1-47C6-9793-5428910A52F7}" destId="{BAB3E0A6-A824-4077-A3E8-0821A7FC8242}" srcOrd="2" destOrd="0" parTransId="{5B6DB007-F2D5-4576-93ED-42290A1E80A6}" sibTransId="{AA12442C-699D-4576-90A5-1B132D8754EE}"/>
    <dgm:cxn modelId="{3D3A6DA6-8410-4BF3-B1F0-E072C8FF3EB7}" type="presOf" srcId="{E1043C9E-862B-4B81-AB33-51047C5BEB3C}" destId="{22E4C161-944E-47C2-895C-63420BD3E8F6}" srcOrd="0" destOrd="0" presId="urn:microsoft.com/office/officeart/2005/8/layout/pyramid1"/>
    <dgm:cxn modelId="{F6236C3C-FDFE-457B-BBB8-3205CEDE75DB}" type="presOf" srcId="{BAB3E0A6-A824-4077-A3E8-0821A7FC8242}" destId="{A630FB81-00C0-4B76-870F-F09EC7E7C734}" srcOrd="1" destOrd="0" presId="urn:microsoft.com/office/officeart/2005/8/layout/pyramid1"/>
    <dgm:cxn modelId="{CE6FA194-140A-4FDB-96B6-36B5A9BA4474}" type="presOf" srcId="{03022756-F70E-4EBA-97B5-CE4DBEEE3000}" destId="{AF7FA699-B3F3-4E7B-9FAE-C6A3C2E29408}" srcOrd="0" destOrd="0" presId="urn:microsoft.com/office/officeart/2005/8/layout/pyramid1"/>
    <dgm:cxn modelId="{328C4F84-7A15-49C9-AA8F-1526BE1DF91E}" type="presParOf" srcId="{44EBF12E-6D9C-4690-AADB-52730CD28BD2}" destId="{C7E2E1D6-4B1A-42BF-B5A4-D8A8B053F417}" srcOrd="0" destOrd="0" presId="urn:microsoft.com/office/officeart/2005/8/layout/pyramid1"/>
    <dgm:cxn modelId="{6A8CDC10-DF3B-4B35-AE79-13537D574E85}" type="presParOf" srcId="{C7E2E1D6-4B1A-42BF-B5A4-D8A8B053F417}" destId="{BD9C42F2-F0E1-4B40-A113-25014D928274}" srcOrd="0" destOrd="0" presId="urn:microsoft.com/office/officeart/2005/8/layout/pyramid1"/>
    <dgm:cxn modelId="{0ECE0F95-9FA8-4399-8F8C-9BB3E37FF4B3}" type="presParOf" srcId="{C7E2E1D6-4B1A-42BF-B5A4-D8A8B053F417}" destId="{708BBF30-DA4D-4876-ADBF-AD04328B04D5}" srcOrd="1" destOrd="0" presId="urn:microsoft.com/office/officeart/2005/8/layout/pyramid1"/>
    <dgm:cxn modelId="{66198031-4BC5-427F-ABDD-13DFA5B8476F}" type="presParOf" srcId="{44EBF12E-6D9C-4690-AADB-52730CD28BD2}" destId="{588D99E7-315D-4199-B5EF-5CA55833F6A6}" srcOrd="1" destOrd="0" presId="urn:microsoft.com/office/officeart/2005/8/layout/pyramid1"/>
    <dgm:cxn modelId="{41D1BA77-B08A-47A9-AAEE-38ADB4C5D704}" type="presParOf" srcId="{588D99E7-315D-4199-B5EF-5CA55833F6A6}" destId="{AF7FA699-B3F3-4E7B-9FAE-C6A3C2E29408}" srcOrd="0" destOrd="0" presId="urn:microsoft.com/office/officeart/2005/8/layout/pyramid1"/>
    <dgm:cxn modelId="{FA0A3094-F41A-4F98-8DDC-7543514B9D8C}" type="presParOf" srcId="{588D99E7-315D-4199-B5EF-5CA55833F6A6}" destId="{69B6F683-DB6A-4688-893D-1866426CBA37}" srcOrd="1" destOrd="0" presId="urn:microsoft.com/office/officeart/2005/8/layout/pyramid1"/>
    <dgm:cxn modelId="{9DC4FF29-EF9F-4226-9998-A14CCA2CE966}" type="presParOf" srcId="{44EBF12E-6D9C-4690-AADB-52730CD28BD2}" destId="{F6C33607-8E02-401E-8C2C-88AFC14FE903}" srcOrd="2" destOrd="0" presId="urn:microsoft.com/office/officeart/2005/8/layout/pyramid1"/>
    <dgm:cxn modelId="{A7D2FFD6-D6B1-44E0-B895-8A56B9C4D8DC}" type="presParOf" srcId="{F6C33607-8E02-401E-8C2C-88AFC14FE903}" destId="{0C7F4FD9-1077-4D4E-B7BB-D9B21A897088}" srcOrd="0" destOrd="0" presId="urn:microsoft.com/office/officeart/2005/8/layout/pyramid1"/>
    <dgm:cxn modelId="{CF5F9E93-DA48-4243-99C2-AC9CD87A6551}" type="presParOf" srcId="{F6C33607-8E02-401E-8C2C-88AFC14FE903}" destId="{A630FB81-00C0-4B76-870F-F09EC7E7C734}" srcOrd="1" destOrd="0" presId="urn:microsoft.com/office/officeart/2005/8/layout/pyramid1"/>
    <dgm:cxn modelId="{CF902EB8-BCD3-4588-89F2-29CB5B2499F6}" type="presParOf" srcId="{44EBF12E-6D9C-4690-AADB-52730CD28BD2}" destId="{F64114EB-221A-463F-87D3-819D0D6700A9}" srcOrd="3" destOrd="0" presId="urn:microsoft.com/office/officeart/2005/8/layout/pyramid1"/>
    <dgm:cxn modelId="{78A19D2B-9D23-4ED7-A9C4-9489F950E71E}" type="presParOf" srcId="{F64114EB-221A-463F-87D3-819D0D6700A9}" destId="{22E4C161-944E-47C2-895C-63420BD3E8F6}" srcOrd="0" destOrd="0" presId="urn:microsoft.com/office/officeart/2005/8/layout/pyramid1"/>
    <dgm:cxn modelId="{1A0391E1-819F-43B6-8D3C-183BB4EAB84D}" type="presParOf" srcId="{F64114EB-221A-463F-87D3-819D0D6700A9}" destId="{00C843C4-F908-4930-8C1D-F6617BDB6E34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031B04-2038-4E3F-928D-B94EBE6C812B}" type="doc">
      <dgm:prSet loTypeId="urn:microsoft.com/office/officeart/2008/layout/VerticalCurv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F8529F-F9A9-4D60-8D8B-CD6B34197BD8}">
      <dgm:prSet phldrT="[Text]"/>
      <dgm:spPr/>
      <dgm:t>
        <a:bodyPr/>
        <a:lstStyle/>
        <a:p>
          <a:pPr algn="ctr"/>
          <a:r>
            <a:rPr lang="en-US" dirty="0" smtClean="0"/>
            <a:t>Communicate with Customers</a:t>
          </a:r>
          <a:endParaRPr lang="en-US" dirty="0"/>
        </a:p>
      </dgm:t>
    </dgm:pt>
    <dgm:pt modelId="{D8045A31-390F-4198-AC05-4A4D898348AA}" type="parTrans" cxnId="{BFE1308F-B8B7-4E5D-AE41-360DEB694817}">
      <dgm:prSet/>
      <dgm:spPr/>
      <dgm:t>
        <a:bodyPr/>
        <a:lstStyle/>
        <a:p>
          <a:pPr algn="ctr"/>
          <a:endParaRPr lang="en-US"/>
        </a:p>
      </dgm:t>
    </dgm:pt>
    <dgm:pt modelId="{C440A030-5309-4782-B899-EB0A7A88603A}" type="sibTrans" cxnId="{BFE1308F-B8B7-4E5D-AE41-360DEB694817}">
      <dgm:prSet/>
      <dgm:spPr/>
      <dgm:t>
        <a:bodyPr/>
        <a:lstStyle/>
        <a:p>
          <a:pPr algn="ctr"/>
          <a:endParaRPr lang="en-US"/>
        </a:p>
      </dgm:t>
    </dgm:pt>
    <dgm:pt modelId="{46F5C2A1-B5CA-45F8-B957-3F9FDBE0FA3D}">
      <dgm:prSet phldrT="[Text]"/>
      <dgm:spPr/>
      <dgm:t>
        <a:bodyPr/>
        <a:lstStyle/>
        <a:p>
          <a:pPr algn="ctr"/>
          <a:r>
            <a:rPr lang="en-US" dirty="0" smtClean="0"/>
            <a:t>Announce New Features</a:t>
          </a:r>
          <a:endParaRPr lang="en-US" dirty="0"/>
        </a:p>
      </dgm:t>
    </dgm:pt>
    <dgm:pt modelId="{6EA2A9D7-2B0C-4F24-9158-EE1D6E33FA61}" type="parTrans" cxnId="{28E7AE54-8B60-45FA-9651-12BE67F0640D}">
      <dgm:prSet/>
      <dgm:spPr/>
      <dgm:t>
        <a:bodyPr/>
        <a:lstStyle/>
        <a:p>
          <a:pPr algn="ctr"/>
          <a:endParaRPr lang="en-US"/>
        </a:p>
      </dgm:t>
    </dgm:pt>
    <dgm:pt modelId="{0AB906B9-D3B7-43F1-86B7-221A414BB0D8}" type="sibTrans" cxnId="{28E7AE54-8B60-45FA-9651-12BE67F0640D}">
      <dgm:prSet/>
      <dgm:spPr/>
      <dgm:t>
        <a:bodyPr/>
        <a:lstStyle/>
        <a:p>
          <a:pPr algn="ctr"/>
          <a:endParaRPr lang="en-US"/>
        </a:p>
      </dgm:t>
    </dgm:pt>
    <dgm:pt modelId="{12FA6A36-4E36-4C46-891F-8B674DA99077}">
      <dgm:prSet phldrT="[Text]"/>
      <dgm:spPr/>
      <dgm:t>
        <a:bodyPr/>
        <a:lstStyle/>
        <a:p>
          <a:pPr algn="ctr"/>
          <a:r>
            <a:rPr lang="en-US" dirty="0" smtClean="0"/>
            <a:t>Promotions &amp; Games</a:t>
          </a:r>
          <a:endParaRPr lang="en-US" dirty="0"/>
        </a:p>
      </dgm:t>
    </dgm:pt>
    <dgm:pt modelId="{E3DE5308-3C86-43F8-B121-02340C08DFB8}" type="parTrans" cxnId="{8C957B4E-3656-481C-B119-1ED7709C1D35}">
      <dgm:prSet/>
      <dgm:spPr/>
      <dgm:t>
        <a:bodyPr/>
        <a:lstStyle/>
        <a:p>
          <a:pPr algn="ctr"/>
          <a:endParaRPr lang="en-US"/>
        </a:p>
      </dgm:t>
    </dgm:pt>
    <dgm:pt modelId="{CE89D214-B015-4D4A-8168-ECF7DA8C776D}" type="sibTrans" cxnId="{8C957B4E-3656-481C-B119-1ED7709C1D35}">
      <dgm:prSet/>
      <dgm:spPr/>
      <dgm:t>
        <a:bodyPr/>
        <a:lstStyle/>
        <a:p>
          <a:pPr algn="ctr"/>
          <a:endParaRPr lang="en-US"/>
        </a:p>
      </dgm:t>
    </dgm:pt>
    <dgm:pt modelId="{515AD1EB-8A4E-4A51-91EA-F7353ED41A17}">
      <dgm:prSet phldrT="[Text]"/>
      <dgm:spPr/>
      <dgm:t>
        <a:bodyPr/>
        <a:lstStyle/>
        <a:p>
          <a:pPr algn="ctr"/>
          <a:r>
            <a:rPr lang="en-US" dirty="0" smtClean="0"/>
            <a:t>#</a:t>
          </a:r>
          <a:r>
            <a:rPr lang="en-US" dirty="0" err="1" smtClean="0"/>
            <a:t>StayConnected</a:t>
          </a:r>
          <a:endParaRPr lang="en-US" dirty="0"/>
        </a:p>
      </dgm:t>
    </dgm:pt>
    <dgm:pt modelId="{45C1861B-45D3-48A9-97C3-37D81A393287}" type="parTrans" cxnId="{31F3D2B2-622E-4E72-A8F6-8EA1B006BD1D}">
      <dgm:prSet/>
      <dgm:spPr/>
      <dgm:t>
        <a:bodyPr/>
        <a:lstStyle/>
        <a:p>
          <a:pPr algn="ctr"/>
          <a:endParaRPr lang="en-US"/>
        </a:p>
      </dgm:t>
    </dgm:pt>
    <dgm:pt modelId="{A968E034-59D8-4B17-B8DB-D88B4192CF51}" type="sibTrans" cxnId="{31F3D2B2-622E-4E72-A8F6-8EA1B006BD1D}">
      <dgm:prSet/>
      <dgm:spPr/>
      <dgm:t>
        <a:bodyPr/>
        <a:lstStyle/>
        <a:p>
          <a:pPr algn="ctr"/>
          <a:endParaRPr lang="en-US"/>
        </a:p>
      </dgm:t>
    </dgm:pt>
    <dgm:pt modelId="{E5DC6A33-ACF7-4C39-A044-388D73CC6733}" type="pres">
      <dgm:prSet presAssocID="{AB031B04-2038-4E3F-928D-B94EBE6C812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A7A38482-5431-4EF2-A743-961AC331154F}" type="pres">
      <dgm:prSet presAssocID="{AB031B04-2038-4E3F-928D-B94EBE6C812B}" presName="Name1" presStyleCnt="0"/>
      <dgm:spPr/>
    </dgm:pt>
    <dgm:pt modelId="{AAECD9A7-C9F1-45E5-A8A2-86F621D31F39}" type="pres">
      <dgm:prSet presAssocID="{AB031B04-2038-4E3F-928D-B94EBE6C812B}" presName="cycle" presStyleCnt="0"/>
      <dgm:spPr/>
    </dgm:pt>
    <dgm:pt modelId="{41403D0B-EE9D-408E-AD3B-D6F54CFC0AEA}" type="pres">
      <dgm:prSet presAssocID="{AB031B04-2038-4E3F-928D-B94EBE6C812B}" presName="srcNode" presStyleLbl="node1" presStyleIdx="0" presStyleCnt="4"/>
      <dgm:spPr/>
    </dgm:pt>
    <dgm:pt modelId="{5C226143-22D8-44C8-9A10-B0B8DF95A3EA}" type="pres">
      <dgm:prSet presAssocID="{AB031B04-2038-4E3F-928D-B94EBE6C812B}" presName="conn" presStyleLbl="parChTrans1D2" presStyleIdx="0" presStyleCnt="1"/>
      <dgm:spPr/>
      <dgm:t>
        <a:bodyPr/>
        <a:lstStyle/>
        <a:p>
          <a:endParaRPr lang="en-US"/>
        </a:p>
      </dgm:t>
    </dgm:pt>
    <dgm:pt modelId="{93DC3555-0D87-491A-9052-2CC828395106}" type="pres">
      <dgm:prSet presAssocID="{AB031B04-2038-4E3F-928D-B94EBE6C812B}" presName="extraNode" presStyleLbl="node1" presStyleIdx="0" presStyleCnt="4"/>
      <dgm:spPr/>
    </dgm:pt>
    <dgm:pt modelId="{A7695A5C-2B1F-42A9-B111-82B1BCDD4A14}" type="pres">
      <dgm:prSet presAssocID="{AB031B04-2038-4E3F-928D-B94EBE6C812B}" presName="dstNode" presStyleLbl="node1" presStyleIdx="0" presStyleCnt="4"/>
      <dgm:spPr/>
    </dgm:pt>
    <dgm:pt modelId="{EAF500F9-7C66-4B30-AAE4-62D05D67D2EE}" type="pres">
      <dgm:prSet presAssocID="{77F8529F-F9A9-4D60-8D8B-CD6B34197BD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F2F56A-175B-4D3B-B478-826CA052C07F}" type="pres">
      <dgm:prSet presAssocID="{77F8529F-F9A9-4D60-8D8B-CD6B34197BD8}" presName="accent_1" presStyleCnt="0"/>
      <dgm:spPr/>
    </dgm:pt>
    <dgm:pt modelId="{D2620865-FDA7-463D-A970-4AC6370436DD}" type="pres">
      <dgm:prSet presAssocID="{77F8529F-F9A9-4D60-8D8B-CD6B34197BD8}" presName="accentRepeatNode" presStyleLbl="solidFgAcc1" presStyleIdx="0" presStyleCnt="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</dgm:pt>
    <dgm:pt modelId="{940429B9-9E9A-4BEA-A0C6-BA8FAE3998F7}" type="pres">
      <dgm:prSet presAssocID="{46F5C2A1-B5CA-45F8-B957-3F9FDBE0FA3D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FBB990-CE93-45C7-A548-1C134DAB2E36}" type="pres">
      <dgm:prSet presAssocID="{46F5C2A1-B5CA-45F8-B957-3F9FDBE0FA3D}" presName="accent_2" presStyleCnt="0"/>
      <dgm:spPr/>
    </dgm:pt>
    <dgm:pt modelId="{E2B0C81D-60C9-448D-A21D-DA112FC9B6C8}" type="pres">
      <dgm:prSet presAssocID="{46F5C2A1-B5CA-45F8-B957-3F9FDBE0FA3D}" presName="accentRepeatNode" presStyleLbl="solidFgAcc1" presStyleIdx="1" presStyleCnt="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</dgm:pt>
    <dgm:pt modelId="{0DA2BCE4-895B-45B6-9E2F-087F615F1F68}" type="pres">
      <dgm:prSet presAssocID="{12FA6A36-4E36-4C46-891F-8B674DA99077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DB0C4F-2402-4921-80E9-B600C7FF95EF}" type="pres">
      <dgm:prSet presAssocID="{12FA6A36-4E36-4C46-891F-8B674DA99077}" presName="accent_3" presStyleCnt="0"/>
      <dgm:spPr/>
    </dgm:pt>
    <dgm:pt modelId="{6D857EE6-ECCB-44C9-9910-142B33FCD1F3}" type="pres">
      <dgm:prSet presAssocID="{12FA6A36-4E36-4C46-891F-8B674DA99077}" presName="accentRepeatNode" presStyleLbl="solidFgAcc1" presStyleIdx="2" presStyleCnt="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</dgm:pt>
    <dgm:pt modelId="{C2D796C8-2D52-47B6-9F07-B684D6859584}" type="pres">
      <dgm:prSet presAssocID="{515AD1EB-8A4E-4A51-91EA-F7353ED41A17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A69854-7876-4198-B6DE-5AE4E068BA18}" type="pres">
      <dgm:prSet presAssocID="{515AD1EB-8A4E-4A51-91EA-F7353ED41A17}" presName="accent_4" presStyleCnt="0"/>
      <dgm:spPr/>
    </dgm:pt>
    <dgm:pt modelId="{E4B2022C-7353-4D70-8F6C-2D4F0A89E648}" type="pres">
      <dgm:prSet presAssocID="{515AD1EB-8A4E-4A51-91EA-F7353ED41A17}" presName="accentRepeatNode" presStyleLbl="solidFgAcc1" presStyleIdx="3" presStyleCnt="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</dgm:pt>
  </dgm:ptLst>
  <dgm:cxnLst>
    <dgm:cxn modelId="{63A4B7A8-A4F9-4D58-839F-1344B146A536}" type="presOf" srcId="{12FA6A36-4E36-4C46-891F-8B674DA99077}" destId="{0DA2BCE4-895B-45B6-9E2F-087F615F1F68}" srcOrd="0" destOrd="0" presId="urn:microsoft.com/office/officeart/2008/layout/VerticalCurvedList"/>
    <dgm:cxn modelId="{C24982A1-393D-45A2-B001-15B6C4E24C35}" type="presOf" srcId="{515AD1EB-8A4E-4A51-91EA-F7353ED41A17}" destId="{C2D796C8-2D52-47B6-9F07-B684D6859584}" srcOrd="0" destOrd="0" presId="urn:microsoft.com/office/officeart/2008/layout/VerticalCurvedList"/>
    <dgm:cxn modelId="{BFE1308F-B8B7-4E5D-AE41-360DEB694817}" srcId="{AB031B04-2038-4E3F-928D-B94EBE6C812B}" destId="{77F8529F-F9A9-4D60-8D8B-CD6B34197BD8}" srcOrd="0" destOrd="0" parTransId="{D8045A31-390F-4198-AC05-4A4D898348AA}" sibTransId="{C440A030-5309-4782-B899-EB0A7A88603A}"/>
    <dgm:cxn modelId="{BE0F15C0-DF45-44E6-A392-DE9110B46C32}" type="presOf" srcId="{C440A030-5309-4782-B899-EB0A7A88603A}" destId="{5C226143-22D8-44C8-9A10-B0B8DF95A3EA}" srcOrd="0" destOrd="0" presId="urn:microsoft.com/office/officeart/2008/layout/VerticalCurvedList"/>
    <dgm:cxn modelId="{99DA14D2-17FC-4547-9678-6E80ABE4158E}" type="presOf" srcId="{46F5C2A1-B5CA-45F8-B957-3F9FDBE0FA3D}" destId="{940429B9-9E9A-4BEA-A0C6-BA8FAE3998F7}" srcOrd="0" destOrd="0" presId="urn:microsoft.com/office/officeart/2008/layout/VerticalCurvedList"/>
    <dgm:cxn modelId="{A228AB09-9DAE-46CA-B4F0-4DDA9C3D813C}" type="presOf" srcId="{77F8529F-F9A9-4D60-8D8B-CD6B34197BD8}" destId="{EAF500F9-7C66-4B30-AAE4-62D05D67D2EE}" srcOrd="0" destOrd="0" presId="urn:microsoft.com/office/officeart/2008/layout/VerticalCurvedList"/>
    <dgm:cxn modelId="{31F3D2B2-622E-4E72-A8F6-8EA1B006BD1D}" srcId="{AB031B04-2038-4E3F-928D-B94EBE6C812B}" destId="{515AD1EB-8A4E-4A51-91EA-F7353ED41A17}" srcOrd="3" destOrd="0" parTransId="{45C1861B-45D3-48A9-97C3-37D81A393287}" sibTransId="{A968E034-59D8-4B17-B8DB-D88B4192CF51}"/>
    <dgm:cxn modelId="{8C957B4E-3656-481C-B119-1ED7709C1D35}" srcId="{AB031B04-2038-4E3F-928D-B94EBE6C812B}" destId="{12FA6A36-4E36-4C46-891F-8B674DA99077}" srcOrd="2" destOrd="0" parTransId="{E3DE5308-3C86-43F8-B121-02340C08DFB8}" sibTransId="{CE89D214-B015-4D4A-8168-ECF7DA8C776D}"/>
    <dgm:cxn modelId="{28E7AE54-8B60-45FA-9651-12BE67F0640D}" srcId="{AB031B04-2038-4E3F-928D-B94EBE6C812B}" destId="{46F5C2A1-B5CA-45F8-B957-3F9FDBE0FA3D}" srcOrd="1" destOrd="0" parTransId="{6EA2A9D7-2B0C-4F24-9158-EE1D6E33FA61}" sibTransId="{0AB906B9-D3B7-43F1-86B7-221A414BB0D8}"/>
    <dgm:cxn modelId="{104D1AAA-F0EC-4676-92A7-6203E79A3FDE}" type="presOf" srcId="{AB031B04-2038-4E3F-928D-B94EBE6C812B}" destId="{E5DC6A33-ACF7-4C39-A044-388D73CC6733}" srcOrd="0" destOrd="0" presId="urn:microsoft.com/office/officeart/2008/layout/VerticalCurvedList"/>
    <dgm:cxn modelId="{AFCC32B9-3AB4-4859-AFF5-C83706BCD4A9}" type="presParOf" srcId="{E5DC6A33-ACF7-4C39-A044-388D73CC6733}" destId="{A7A38482-5431-4EF2-A743-961AC331154F}" srcOrd="0" destOrd="0" presId="urn:microsoft.com/office/officeart/2008/layout/VerticalCurvedList"/>
    <dgm:cxn modelId="{60B9B3A1-A40B-4E74-9372-FBE19E372582}" type="presParOf" srcId="{A7A38482-5431-4EF2-A743-961AC331154F}" destId="{AAECD9A7-C9F1-45E5-A8A2-86F621D31F39}" srcOrd="0" destOrd="0" presId="urn:microsoft.com/office/officeart/2008/layout/VerticalCurvedList"/>
    <dgm:cxn modelId="{1DB9D877-326C-47B4-8B74-FC3846E36AEF}" type="presParOf" srcId="{AAECD9A7-C9F1-45E5-A8A2-86F621D31F39}" destId="{41403D0B-EE9D-408E-AD3B-D6F54CFC0AEA}" srcOrd="0" destOrd="0" presId="urn:microsoft.com/office/officeart/2008/layout/VerticalCurvedList"/>
    <dgm:cxn modelId="{35F40B52-98DB-4274-ABA1-861DBCDE7C50}" type="presParOf" srcId="{AAECD9A7-C9F1-45E5-A8A2-86F621D31F39}" destId="{5C226143-22D8-44C8-9A10-B0B8DF95A3EA}" srcOrd="1" destOrd="0" presId="urn:microsoft.com/office/officeart/2008/layout/VerticalCurvedList"/>
    <dgm:cxn modelId="{1B93D78E-BB3E-4DE2-B610-45A40F1C1F34}" type="presParOf" srcId="{AAECD9A7-C9F1-45E5-A8A2-86F621D31F39}" destId="{93DC3555-0D87-491A-9052-2CC828395106}" srcOrd="2" destOrd="0" presId="urn:microsoft.com/office/officeart/2008/layout/VerticalCurvedList"/>
    <dgm:cxn modelId="{171B65BD-031E-4910-842D-194A67D557A6}" type="presParOf" srcId="{AAECD9A7-C9F1-45E5-A8A2-86F621D31F39}" destId="{A7695A5C-2B1F-42A9-B111-82B1BCDD4A14}" srcOrd="3" destOrd="0" presId="urn:microsoft.com/office/officeart/2008/layout/VerticalCurvedList"/>
    <dgm:cxn modelId="{9B9F9608-BA26-4B5C-9D79-36E14561E885}" type="presParOf" srcId="{A7A38482-5431-4EF2-A743-961AC331154F}" destId="{EAF500F9-7C66-4B30-AAE4-62D05D67D2EE}" srcOrd="1" destOrd="0" presId="urn:microsoft.com/office/officeart/2008/layout/VerticalCurvedList"/>
    <dgm:cxn modelId="{4BFF8CAC-BDEC-4D1C-A954-90DABCE3CA25}" type="presParOf" srcId="{A7A38482-5431-4EF2-A743-961AC331154F}" destId="{E6F2F56A-175B-4D3B-B478-826CA052C07F}" srcOrd="2" destOrd="0" presId="urn:microsoft.com/office/officeart/2008/layout/VerticalCurvedList"/>
    <dgm:cxn modelId="{E188EB47-C3A8-4050-A5CF-7E051BE8918D}" type="presParOf" srcId="{E6F2F56A-175B-4D3B-B478-826CA052C07F}" destId="{D2620865-FDA7-463D-A970-4AC6370436DD}" srcOrd="0" destOrd="0" presId="urn:microsoft.com/office/officeart/2008/layout/VerticalCurvedList"/>
    <dgm:cxn modelId="{08FA7391-2FBC-440C-929D-D22ABBF0693B}" type="presParOf" srcId="{A7A38482-5431-4EF2-A743-961AC331154F}" destId="{940429B9-9E9A-4BEA-A0C6-BA8FAE3998F7}" srcOrd="3" destOrd="0" presId="urn:microsoft.com/office/officeart/2008/layout/VerticalCurvedList"/>
    <dgm:cxn modelId="{8FCDC3F2-D5D1-4AB8-8028-93593817B24E}" type="presParOf" srcId="{A7A38482-5431-4EF2-A743-961AC331154F}" destId="{6CFBB990-CE93-45C7-A548-1C134DAB2E36}" srcOrd="4" destOrd="0" presId="urn:microsoft.com/office/officeart/2008/layout/VerticalCurvedList"/>
    <dgm:cxn modelId="{A1684E0A-749C-4757-BF4F-D4717EE09475}" type="presParOf" srcId="{6CFBB990-CE93-45C7-A548-1C134DAB2E36}" destId="{E2B0C81D-60C9-448D-A21D-DA112FC9B6C8}" srcOrd="0" destOrd="0" presId="urn:microsoft.com/office/officeart/2008/layout/VerticalCurvedList"/>
    <dgm:cxn modelId="{5E2DB916-E3C7-41A6-9FAE-345296F5786D}" type="presParOf" srcId="{A7A38482-5431-4EF2-A743-961AC331154F}" destId="{0DA2BCE4-895B-45B6-9E2F-087F615F1F68}" srcOrd="5" destOrd="0" presId="urn:microsoft.com/office/officeart/2008/layout/VerticalCurvedList"/>
    <dgm:cxn modelId="{1962861D-F266-46DB-855B-5F472B436112}" type="presParOf" srcId="{A7A38482-5431-4EF2-A743-961AC331154F}" destId="{BFDB0C4F-2402-4921-80E9-B600C7FF95EF}" srcOrd="6" destOrd="0" presId="urn:microsoft.com/office/officeart/2008/layout/VerticalCurvedList"/>
    <dgm:cxn modelId="{DC465C99-DEC8-4628-BE33-DE65A069A961}" type="presParOf" srcId="{BFDB0C4F-2402-4921-80E9-B600C7FF95EF}" destId="{6D857EE6-ECCB-44C9-9910-142B33FCD1F3}" srcOrd="0" destOrd="0" presId="urn:microsoft.com/office/officeart/2008/layout/VerticalCurvedList"/>
    <dgm:cxn modelId="{4753E573-840F-46E7-ADA8-7042BE12DB05}" type="presParOf" srcId="{A7A38482-5431-4EF2-A743-961AC331154F}" destId="{C2D796C8-2D52-47B6-9F07-B684D6859584}" srcOrd="7" destOrd="0" presId="urn:microsoft.com/office/officeart/2008/layout/VerticalCurvedList"/>
    <dgm:cxn modelId="{8A6D477C-6D91-4730-9651-B6250367E347}" type="presParOf" srcId="{A7A38482-5431-4EF2-A743-961AC331154F}" destId="{3EA69854-7876-4198-B6DE-5AE4E068BA18}" srcOrd="8" destOrd="0" presId="urn:microsoft.com/office/officeart/2008/layout/VerticalCurvedList"/>
    <dgm:cxn modelId="{6E6F655B-FF40-4FF4-B099-922999B6C88C}" type="presParOf" srcId="{3EA69854-7876-4198-B6DE-5AE4E068BA18}" destId="{E4B2022C-7353-4D70-8F6C-2D4F0A89E64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B031B04-2038-4E3F-928D-B94EBE6C812B}" type="doc">
      <dgm:prSet loTypeId="urn:microsoft.com/office/officeart/2008/layout/VerticalCurv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F8529F-F9A9-4D60-8D8B-CD6B34197BD8}">
      <dgm:prSet phldrT="[Text]"/>
      <dgm:spPr/>
      <dgm:t>
        <a:bodyPr/>
        <a:lstStyle/>
        <a:p>
          <a:pPr algn="l"/>
          <a:r>
            <a:rPr lang="en-US" dirty="0" smtClean="0"/>
            <a:t>Ask Alexa Anything</a:t>
          </a:r>
          <a:endParaRPr lang="en-US" dirty="0"/>
        </a:p>
      </dgm:t>
    </dgm:pt>
    <dgm:pt modelId="{D8045A31-390F-4198-AC05-4A4D898348AA}" type="parTrans" cxnId="{BFE1308F-B8B7-4E5D-AE41-360DEB694817}">
      <dgm:prSet/>
      <dgm:spPr/>
      <dgm:t>
        <a:bodyPr/>
        <a:lstStyle/>
        <a:p>
          <a:pPr algn="ctr"/>
          <a:endParaRPr lang="en-US"/>
        </a:p>
      </dgm:t>
    </dgm:pt>
    <dgm:pt modelId="{C440A030-5309-4782-B899-EB0A7A88603A}" type="sibTrans" cxnId="{BFE1308F-B8B7-4E5D-AE41-360DEB694817}">
      <dgm:prSet/>
      <dgm:spPr/>
      <dgm:t>
        <a:bodyPr/>
        <a:lstStyle/>
        <a:p>
          <a:pPr algn="ctr"/>
          <a:endParaRPr lang="en-US"/>
        </a:p>
      </dgm:t>
    </dgm:pt>
    <dgm:pt modelId="{46F5C2A1-B5CA-45F8-B957-3F9FDBE0FA3D}">
      <dgm:prSet phldrT="[Text]"/>
      <dgm:spPr/>
      <dgm:t>
        <a:bodyPr/>
        <a:lstStyle/>
        <a:p>
          <a:pPr algn="l"/>
          <a:r>
            <a:rPr lang="en-US" dirty="0" smtClean="0"/>
            <a:t>Yelp</a:t>
          </a:r>
          <a:endParaRPr lang="en-US" dirty="0"/>
        </a:p>
      </dgm:t>
    </dgm:pt>
    <dgm:pt modelId="{6EA2A9D7-2B0C-4F24-9158-EE1D6E33FA61}" type="parTrans" cxnId="{28E7AE54-8B60-45FA-9651-12BE67F0640D}">
      <dgm:prSet/>
      <dgm:spPr/>
      <dgm:t>
        <a:bodyPr/>
        <a:lstStyle/>
        <a:p>
          <a:pPr algn="ctr"/>
          <a:endParaRPr lang="en-US"/>
        </a:p>
      </dgm:t>
    </dgm:pt>
    <dgm:pt modelId="{0AB906B9-D3B7-43F1-86B7-221A414BB0D8}" type="sibTrans" cxnId="{28E7AE54-8B60-45FA-9651-12BE67F0640D}">
      <dgm:prSet/>
      <dgm:spPr/>
      <dgm:t>
        <a:bodyPr/>
        <a:lstStyle/>
        <a:p>
          <a:pPr algn="ctr"/>
          <a:endParaRPr lang="en-US"/>
        </a:p>
      </dgm:t>
    </dgm:pt>
    <dgm:pt modelId="{12FA6A36-4E36-4C46-891F-8B674DA99077}">
      <dgm:prSet phldrT="[Text]"/>
      <dgm:spPr/>
      <dgm:t>
        <a:bodyPr/>
        <a:lstStyle/>
        <a:p>
          <a:pPr algn="l"/>
          <a:r>
            <a:rPr lang="en-US" dirty="0" smtClean="0"/>
            <a:t>Pandora</a:t>
          </a:r>
          <a:endParaRPr lang="en-US" dirty="0"/>
        </a:p>
      </dgm:t>
    </dgm:pt>
    <dgm:pt modelId="{E3DE5308-3C86-43F8-B121-02340C08DFB8}" type="parTrans" cxnId="{8C957B4E-3656-481C-B119-1ED7709C1D35}">
      <dgm:prSet/>
      <dgm:spPr/>
      <dgm:t>
        <a:bodyPr/>
        <a:lstStyle/>
        <a:p>
          <a:pPr algn="ctr"/>
          <a:endParaRPr lang="en-US"/>
        </a:p>
      </dgm:t>
    </dgm:pt>
    <dgm:pt modelId="{CE89D214-B015-4D4A-8168-ECF7DA8C776D}" type="sibTrans" cxnId="{8C957B4E-3656-481C-B119-1ED7709C1D35}">
      <dgm:prSet/>
      <dgm:spPr/>
      <dgm:t>
        <a:bodyPr/>
        <a:lstStyle/>
        <a:p>
          <a:pPr algn="ctr"/>
          <a:endParaRPr lang="en-US"/>
        </a:p>
      </dgm:t>
    </dgm:pt>
    <dgm:pt modelId="{515AD1EB-8A4E-4A51-91EA-F7353ED41A17}">
      <dgm:prSet phldrT="[Text]"/>
      <dgm:spPr/>
      <dgm:t>
        <a:bodyPr/>
        <a:lstStyle/>
        <a:p>
          <a:pPr algn="ctr"/>
          <a:r>
            <a:rPr lang="en-US" dirty="0" smtClean="0"/>
            <a:t>Traffic Updates</a:t>
          </a:r>
          <a:endParaRPr lang="en-US" dirty="0"/>
        </a:p>
      </dgm:t>
    </dgm:pt>
    <dgm:pt modelId="{45C1861B-45D3-48A9-97C3-37D81A393287}" type="parTrans" cxnId="{31F3D2B2-622E-4E72-A8F6-8EA1B006BD1D}">
      <dgm:prSet/>
      <dgm:spPr/>
      <dgm:t>
        <a:bodyPr/>
        <a:lstStyle/>
        <a:p>
          <a:pPr algn="ctr"/>
          <a:endParaRPr lang="en-US"/>
        </a:p>
      </dgm:t>
    </dgm:pt>
    <dgm:pt modelId="{A968E034-59D8-4B17-B8DB-D88B4192CF51}" type="sibTrans" cxnId="{31F3D2B2-622E-4E72-A8F6-8EA1B006BD1D}">
      <dgm:prSet/>
      <dgm:spPr/>
      <dgm:t>
        <a:bodyPr/>
        <a:lstStyle/>
        <a:p>
          <a:pPr algn="ctr"/>
          <a:endParaRPr lang="en-US"/>
        </a:p>
      </dgm:t>
    </dgm:pt>
    <dgm:pt modelId="{E5DC6A33-ACF7-4C39-A044-388D73CC6733}" type="pres">
      <dgm:prSet presAssocID="{AB031B04-2038-4E3F-928D-B94EBE6C812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A7A38482-5431-4EF2-A743-961AC331154F}" type="pres">
      <dgm:prSet presAssocID="{AB031B04-2038-4E3F-928D-B94EBE6C812B}" presName="Name1" presStyleCnt="0"/>
      <dgm:spPr/>
    </dgm:pt>
    <dgm:pt modelId="{AAECD9A7-C9F1-45E5-A8A2-86F621D31F39}" type="pres">
      <dgm:prSet presAssocID="{AB031B04-2038-4E3F-928D-B94EBE6C812B}" presName="cycle" presStyleCnt="0"/>
      <dgm:spPr/>
    </dgm:pt>
    <dgm:pt modelId="{41403D0B-EE9D-408E-AD3B-D6F54CFC0AEA}" type="pres">
      <dgm:prSet presAssocID="{AB031B04-2038-4E3F-928D-B94EBE6C812B}" presName="srcNode" presStyleLbl="node1" presStyleIdx="0" presStyleCnt="4"/>
      <dgm:spPr/>
    </dgm:pt>
    <dgm:pt modelId="{5C226143-22D8-44C8-9A10-B0B8DF95A3EA}" type="pres">
      <dgm:prSet presAssocID="{AB031B04-2038-4E3F-928D-B94EBE6C812B}" presName="conn" presStyleLbl="parChTrans1D2" presStyleIdx="0" presStyleCnt="1"/>
      <dgm:spPr/>
      <dgm:t>
        <a:bodyPr/>
        <a:lstStyle/>
        <a:p>
          <a:endParaRPr lang="en-US"/>
        </a:p>
      </dgm:t>
    </dgm:pt>
    <dgm:pt modelId="{93DC3555-0D87-491A-9052-2CC828395106}" type="pres">
      <dgm:prSet presAssocID="{AB031B04-2038-4E3F-928D-B94EBE6C812B}" presName="extraNode" presStyleLbl="node1" presStyleIdx="0" presStyleCnt="4"/>
      <dgm:spPr/>
    </dgm:pt>
    <dgm:pt modelId="{A7695A5C-2B1F-42A9-B111-82B1BCDD4A14}" type="pres">
      <dgm:prSet presAssocID="{AB031B04-2038-4E3F-928D-B94EBE6C812B}" presName="dstNode" presStyleLbl="node1" presStyleIdx="0" presStyleCnt="4"/>
      <dgm:spPr/>
    </dgm:pt>
    <dgm:pt modelId="{EAF500F9-7C66-4B30-AAE4-62D05D67D2EE}" type="pres">
      <dgm:prSet presAssocID="{77F8529F-F9A9-4D60-8D8B-CD6B34197BD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F2F56A-175B-4D3B-B478-826CA052C07F}" type="pres">
      <dgm:prSet presAssocID="{77F8529F-F9A9-4D60-8D8B-CD6B34197BD8}" presName="accent_1" presStyleCnt="0"/>
      <dgm:spPr/>
    </dgm:pt>
    <dgm:pt modelId="{D2620865-FDA7-463D-A970-4AC6370436DD}" type="pres">
      <dgm:prSet presAssocID="{77F8529F-F9A9-4D60-8D8B-CD6B34197BD8}" presName="accentRepeatNode" presStyleLbl="solidFgAcc1" presStyleIdx="0" presStyleCnt="4" custScaleX="127735" custScaleY="127735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</dgm:pt>
    <dgm:pt modelId="{940429B9-9E9A-4BEA-A0C6-BA8FAE3998F7}" type="pres">
      <dgm:prSet presAssocID="{46F5C2A1-B5CA-45F8-B957-3F9FDBE0FA3D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FBB990-CE93-45C7-A548-1C134DAB2E36}" type="pres">
      <dgm:prSet presAssocID="{46F5C2A1-B5CA-45F8-B957-3F9FDBE0FA3D}" presName="accent_2" presStyleCnt="0"/>
      <dgm:spPr/>
    </dgm:pt>
    <dgm:pt modelId="{E2B0C81D-60C9-448D-A21D-DA112FC9B6C8}" type="pres">
      <dgm:prSet presAssocID="{46F5C2A1-B5CA-45F8-B957-3F9FDBE0FA3D}" presName="accentRepeatNode" presStyleLbl="solidFgAcc1" presStyleIdx="1" presStyleCnt="4" custScaleX="119156" custScaleY="119156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</dgm:pt>
    <dgm:pt modelId="{0DA2BCE4-895B-45B6-9E2F-087F615F1F68}" type="pres">
      <dgm:prSet presAssocID="{12FA6A36-4E36-4C46-891F-8B674DA99077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DB0C4F-2402-4921-80E9-B600C7FF95EF}" type="pres">
      <dgm:prSet presAssocID="{12FA6A36-4E36-4C46-891F-8B674DA99077}" presName="accent_3" presStyleCnt="0"/>
      <dgm:spPr/>
    </dgm:pt>
    <dgm:pt modelId="{6D857EE6-ECCB-44C9-9910-142B33FCD1F3}" type="pres">
      <dgm:prSet presAssocID="{12FA6A36-4E36-4C46-891F-8B674DA99077}" presName="accentRepeatNode" presStyleLbl="solidFgAcc1" presStyleIdx="2" presStyleCnt="4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</dgm:pt>
    <dgm:pt modelId="{C2D796C8-2D52-47B6-9F07-B684D6859584}" type="pres">
      <dgm:prSet presAssocID="{515AD1EB-8A4E-4A51-91EA-F7353ED41A17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A69854-7876-4198-B6DE-5AE4E068BA18}" type="pres">
      <dgm:prSet presAssocID="{515AD1EB-8A4E-4A51-91EA-F7353ED41A17}" presName="accent_4" presStyleCnt="0"/>
      <dgm:spPr/>
    </dgm:pt>
    <dgm:pt modelId="{E4B2022C-7353-4D70-8F6C-2D4F0A89E648}" type="pres">
      <dgm:prSet presAssocID="{515AD1EB-8A4E-4A51-91EA-F7353ED41A17}" presName="accentRepeatNode" presStyleLbl="solidFgAcc1" presStyleIdx="3" presStyleCnt="4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</dgm:pt>
  </dgm:ptLst>
  <dgm:cxnLst>
    <dgm:cxn modelId="{371EC0C3-8639-4EFB-AD0D-7E1F5756975F}" type="presOf" srcId="{515AD1EB-8A4E-4A51-91EA-F7353ED41A17}" destId="{C2D796C8-2D52-47B6-9F07-B684D6859584}" srcOrd="0" destOrd="0" presId="urn:microsoft.com/office/officeart/2008/layout/VerticalCurvedList"/>
    <dgm:cxn modelId="{7C54F5FC-498B-4635-A251-AA9E96255327}" type="presOf" srcId="{46F5C2A1-B5CA-45F8-B957-3F9FDBE0FA3D}" destId="{940429B9-9E9A-4BEA-A0C6-BA8FAE3998F7}" srcOrd="0" destOrd="0" presId="urn:microsoft.com/office/officeart/2008/layout/VerticalCurvedList"/>
    <dgm:cxn modelId="{BFE1308F-B8B7-4E5D-AE41-360DEB694817}" srcId="{AB031B04-2038-4E3F-928D-B94EBE6C812B}" destId="{77F8529F-F9A9-4D60-8D8B-CD6B34197BD8}" srcOrd="0" destOrd="0" parTransId="{D8045A31-390F-4198-AC05-4A4D898348AA}" sibTransId="{C440A030-5309-4782-B899-EB0A7A88603A}"/>
    <dgm:cxn modelId="{D96DB897-CC66-4A20-A8A3-B6107DEB5F78}" type="presOf" srcId="{C440A030-5309-4782-B899-EB0A7A88603A}" destId="{5C226143-22D8-44C8-9A10-B0B8DF95A3EA}" srcOrd="0" destOrd="0" presId="urn:microsoft.com/office/officeart/2008/layout/VerticalCurvedList"/>
    <dgm:cxn modelId="{31F3D2B2-622E-4E72-A8F6-8EA1B006BD1D}" srcId="{AB031B04-2038-4E3F-928D-B94EBE6C812B}" destId="{515AD1EB-8A4E-4A51-91EA-F7353ED41A17}" srcOrd="3" destOrd="0" parTransId="{45C1861B-45D3-48A9-97C3-37D81A393287}" sibTransId="{A968E034-59D8-4B17-B8DB-D88B4192CF51}"/>
    <dgm:cxn modelId="{CB31F8F1-B895-4623-871E-A21688934B40}" type="presOf" srcId="{12FA6A36-4E36-4C46-891F-8B674DA99077}" destId="{0DA2BCE4-895B-45B6-9E2F-087F615F1F68}" srcOrd="0" destOrd="0" presId="urn:microsoft.com/office/officeart/2008/layout/VerticalCurvedList"/>
    <dgm:cxn modelId="{28E7AE54-8B60-45FA-9651-12BE67F0640D}" srcId="{AB031B04-2038-4E3F-928D-B94EBE6C812B}" destId="{46F5C2A1-B5CA-45F8-B957-3F9FDBE0FA3D}" srcOrd="1" destOrd="0" parTransId="{6EA2A9D7-2B0C-4F24-9158-EE1D6E33FA61}" sibTransId="{0AB906B9-D3B7-43F1-86B7-221A414BB0D8}"/>
    <dgm:cxn modelId="{8C957B4E-3656-481C-B119-1ED7709C1D35}" srcId="{AB031B04-2038-4E3F-928D-B94EBE6C812B}" destId="{12FA6A36-4E36-4C46-891F-8B674DA99077}" srcOrd="2" destOrd="0" parTransId="{E3DE5308-3C86-43F8-B121-02340C08DFB8}" sibTransId="{CE89D214-B015-4D4A-8168-ECF7DA8C776D}"/>
    <dgm:cxn modelId="{12DB3F51-B553-4DD1-B9AD-63056A8D3FB6}" type="presOf" srcId="{AB031B04-2038-4E3F-928D-B94EBE6C812B}" destId="{E5DC6A33-ACF7-4C39-A044-388D73CC6733}" srcOrd="0" destOrd="0" presId="urn:microsoft.com/office/officeart/2008/layout/VerticalCurvedList"/>
    <dgm:cxn modelId="{48D7AC10-1A08-4372-87C0-9419B096AC85}" type="presOf" srcId="{77F8529F-F9A9-4D60-8D8B-CD6B34197BD8}" destId="{EAF500F9-7C66-4B30-AAE4-62D05D67D2EE}" srcOrd="0" destOrd="0" presId="urn:microsoft.com/office/officeart/2008/layout/VerticalCurvedList"/>
    <dgm:cxn modelId="{B21F0B18-755C-44D2-A870-F42B9915BFFE}" type="presParOf" srcId="{E5DC6A33-ACF7-4C39-A044-388D73CC6733}" destId="{A7A38482-5431-4EF2-A743-961AC331154F}" srcOrd="0" destOrd="0" presId="urn:microsoft.com/office/officeart/2008/layout/VerticalCurvedList"/>
    <dgm:cxn modelId="{33E63E51-2D8C-4D4F-986B-356FF7BC598C}" type="presParOf" srcId="{A7A38482-5431-4EF2-A743-961AC331154F}" destId="{AAECD9A7-C9F1-45E5-A8A2-86F621D31F39}" srcOrd="0" destOrd="0" presId="urn:microsoft.com/office/officeart/2008/layout/VerticalCurvedList"/>
    <dgm:cxn modelId="{AAA0A6DF-6124-4BE8-9316-3A721806074D}" type="presParOf" srcId="{AAECD9A7-C9F1-45E5-A8A2-86F621D31F39}" destId="{41403D0B-EE9D-408E-AD3B-D6F54CFC0AEA}" srcOrd="0" destOrd="0" presId="urn:microsoft.com/office/officeart/2008/layout/VerticalCurvedList"/>
    <dgm:cxn modelId="{4FD25CCF-1489-407E-825D-D16D852EAFE9}" type="presParOf" srcId="{AAECD9A7-C9F1-45E5-A8A2-86F621D31F39}" destId="{5C226143-22D8-44C8-9A10-B0B8DF95A3EA}" srcOrd="1" destOrd="0" presId="urn:microsoft.com/office/officeart/2008/layout/VerticalCurvedList"/>
    <dgm:cxn modelId="{2B344286-402B-4FCD-8550-19890F1926C4}" type="presParOf" srcId="{AAECD9A7-C9F1-45E5-A8A2-86F621D31F39}" destId="{93DC3555-0D87-491A-9052-2CC828395106}" srcOrd="2" destOrd="0" presId="urn:microsoft.com/office/officeart/2008/layout/VerticalCurvedList"/>
    <dgm:cxn modelId="{C58E4B4F-822A-4EF6-93B4-94D555629A81}" type="presParOf" srcId="{AAECD9A7-C9F1-45E5-A8A2-86F621D31F39}" destId="{A7695A5C-2B1F-42A9-B111-82B1BCDD4A14}" srcOrd="3" destOrd="0" presId="urn:microsoft.com/office/officeart/2008/layout/VerticalCurvedList"/>
    <dgm:cxn modelId="{5D566789-BD85-4C80-A138-ED07BDA31648}" type="presParOf" srcId="{A7A38482-5431-4EF2-A743-961AC331154F}" destId="{EAF500F9-7C66-4B30-AAE4-62D05D67D2EE}" srcOrd="1" destOrd="0" presId="urn:microsoft.com/office/officeart/2008/layout/VerticalCurvedList"/>
    <dgm:cxn modelId="{E4ECF976-5D88-4245-BF4F-93CFAD6ECEF4}" type="presParOf" srcId="{A7A38482-5431-4EF2-A743-961AC331154F}" destId="{E6F2F56A-175B-4D3B-B478-826CA052C07F}" srcOrd="2" destOrd="0" presId="urn:microsoft.com/office/officeart/2008/layout/VerticalCurvedList"/>
    <dgm:cxn modelId="{6E940E29-AA3F-4D60-8310-41333C7E980E}" type="presParOf" srcId="{E6F2F56A-175B-4D3B-B478-826CA052C07F}" destId="{D2620865-FDA7-463D-A970-4AC6370436DD}" srcOrd="0" destOrd="0" presId="urn:microsoft.com/office/officeart/2008/layout/VerticalCurvedList"/>
    <dgm:cxn modelId="{E0AEC98B-6729-4F6F-A935-4D819E3080F6}" type="presParOf" srcId="{A7A38482-5431-4EF2-A743-961AC331154F}" destId="{940429B9-9E9A-4BEA-A0C6-BA8FAE3998F7}" srcOrd="3" destOrd="0" presId="urn:microsoft.com/office/officeart/2008/layout/VerticalCurvedList"/>
    <dgm:cxn modelId="{BBE5F9AB-165E-4A0D-99BB-19217DB49581}" type="presParOf" srcId="{A7A38482-5431-4EF2-A743-961AC331154F}" destId="{6CFBB990-CE93-45C7-A548-1C134DAB2E36}" srcOrd="4" destOrd="0" presId="urn:microsoft.com/office/officeart/2008/layout/VerticalCurvedList"/>
    <dgm:cxn modelId="{C0048F6C-5FC3-4A63-8FE3-A0F11D54C33A}" type="presParOf" srcId="{6CFBB990-CE93-45C7-A548-1C134DAB2E36}" destId="{E2B0C81D-60C9-448D-A21D-DA112FC9B6C8}" srcOrd="0" destOrd="0" presId="urn:microsoft.com/office/officeart/2008/layout/VerticalCurvedList"/>
    <dgm:cxn modelId="{D55FEDBA-A771-4897-850D-E7240D0085D2}" type="presParOf" srcId="{A7A38482-5431-4EF2-A743-961AC331154F}" destId="{0DA2BCE4-895B-45B6-9E2F-087F615F1F68}" srcOrd="5" destOrd="0" presId="urn:microsoft.com/office/officeart/2008/layout/VerticalCurvedList"/>
    <dgm:cxn modelId="{9343B861-A046-4F42-8B40-EE9F37B4B308}" type="presParOf" srcId="{A7A38482-5431-4EF2-A743-961AC331154F}" destId="{BFDB0C4F-2402-4921-80E9-B600C7FF95EF}" srcOrd="6" destOrd="0" presId="urn:microsoft.com/office/officeart/2008/layout/VerticalCurvedList"/>
    <dgm:cxn modelId="{1864B1A1-A661-491D-9627-6991AD163A6B}" type="presParOf" srcId="{BFDB0C4F-2402-4921-80E9-B600C7FF95EF}" destId="{6D857EE6-ECCB-44C9-9910-142B33FCD1F3}" srcOrd="0" destOrd="0" presId="urn:microsoft.com/office/officeart/2008/layout/VerticalCurvedList"/>
    <dgm:cxn modelId="{6F6C2212-3FF5-46C8-8A8F-0FD319234860}" type="presParOf" srcId="{A7A38482-5431-4EF2-A743-961AC331154F}" destId="{C2D796C8-2D52-47B6-9F07-B684D6859584}" srcOrd="7" destOrd="0" presId="urn:microsoft.com/office/officeart/2008/layout/VerticalCurvedList"/>
    <dgm:cxn modelId="{D2C33D7F-631E-4F93-8688-FD700B954814}" type="presParOf" srcId="{A7A38482-5431-4EF2-A743-961AC331154F}" destId="{3EA69854-7876-4198-B6DE-5AE4E068BA18}" srcOrd="8" destOrd="0" presId="urn:microsoft.com/office/officeart/2008/layout/VerticalCurvedList"/>
    <dgm:cxn modelId="{8F76B8C1-6020-44F6-9857-8BE80AC1F17B}" type="presParOf" srcId="{3EA69854-7876-4198-B6DE-5AE4E068BA18}" destId="{E4B2022C-7353-4D70-8F6C-2D4F0A89E64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849550-4A0F-478A-88E7-77A43FD265FD}" type="doc">
      <dgm:prSet loTypeId="urn:microsoft.com/office/officeart/2009/layout/CirclePictureHierarchy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D32E16-6C33-46A9-9AC2-348CD74E2E71}">
      <dgm:prSet phldrT="[Text]"/>
      <dgm:spPr/>
      <dgm:t>
        <a:bodyPr/>
        <a:lstStyle/>
        <a:p>
          <a:pPr algn="ctr"/>
          <a:r>
            <a:rPr lang="en-US" dirty="0" smtClean="0"/>
            <a:t>Director</a:t>
          </a:r>
          <a:endParaRPr lang="en-US" dirty="0"/>
        </a:p>
      </dgm:t>
    </dgm:pt>
    <dgm:pt modelId="{8F3EAD41-F2DC-4876-BB03-19AC26BA1E89}" type="parTrans" cxnId="{DC27AE9D-BF59-4CBA-9C32-0EA12A443501}">
      <dgm:prSet/>
      <dgm:spPr/>
      <dgm:t>
        <a:bodyPr/>
        <a:lstStyle/>
        <a:p>
          <a:endParaRPr lang="en-US"/>
        </a:p>
      </dgm:t>
    </dgm:pt>
    <dgm:pt modelId="{3D0CA09D-EB55-4077-A526-C37FF6224612}" type="sibTrans" cxnId="{DC27AE9D-BF59-4CBA-9C32-0EA12A443501}">
      <dgm:prSet/>
      <dgm:spPr/>
      <dgm:t>
        <a:bodyPr/>
        <a:lstStyle/>
        <a:p>
          <a:endParaRPr lang="en-US"/>
        </a:p>
      </dgm:t>
    </dgm:pt>
    <dgm:pt modelId="{77A04E97-6570-443F-882B-302648F6D7BB}">
      <dgm:prSet phldrT="[Text]"/>
      <dgm:spPr/>
      <dgm:t>
        <a:bodyPr/>
        <a:lstStyle/>
        <a:p>
          <a:pPr algn="ctr"/>
          <a:r>
            <a:rPr lang="en-US" dirty="0" smtClean="0"/>
            <a:t>Account Manager</a:t>
          </a:r>
          <a:endParaRPr lang="en-US" dirty="0"/>
        </a:p>
      </dgm:t>
    </dgm:pt>
    <dgm:pt modelId="{43F2DF0D-880E-4E0C-87F1-74503125126B}" type="parTrans" cxnId="{CC5CC588-E1E2-410B-A5AA-1EBE585DE203}">
      <dgm:prSet/>
      <dgm:spPr/>
      <dgm:t>
        <a:bodyPr/>
        <a:lstStyle/>
        <a:p>
          <a:pPr algn="ctr"/>
          <a:endParaRPr lang="en-US"/>
        </a:p>
      </dgm:t>
    </dgm:pt>
    <dgm:pt modelId="{D0CF37EC-9DBA-4CDE-ACAA-077C58143700}" type="sibTrans" cxnId="{CC5CC588-E1E2-410B-A5AA-1EBE585DE203}">
      <dgm:prSet/>
      <dgm:spPr/>
      <dgm:t>
        <a:bodyPr/>
        <a:lstStyle/>
        <a:p>
          <a:endParaRPr lang="en-US"/>
        </a:p>
      </dgm:t>
    </dgm:pt>
    <dgm:pt modelId="{EBDC148F-AEA7-439C-A596-B3B97BC70A2C}">
      <dgm:prSet phldrT="[Text]"/>
      <dgm:spPr/>
      <dgm:t>
        <a:bodyPr/>
        <a:lstStyle/>
        <a:p>
          <a:pPr algn="ctr"/>
          <a:r>
            <a:rPr lang="en-US" dirty="0" smtClean="0"/>
            <a:t>Coordinator 01</a:t>
          </a:r>
        </a:p>
      </dgm:t>
    </dgm:pt>
    <dgm:pt modelId="{6107435C-89CE-493C-9444-F56C35A5FD89}" type="parTrans" cxnId="{BA0369F3-83DB-4D7B-B220-5617FBAD39DE}">
      <dgm:prSet/>
      <dgm:spPr/>
      <dgm:t>
        <a:bodyPr/>
        <a:lstStyle/>
        <a:p>
          <a:pPr algn="ctr"/>
          <a:endParaRPr lang="en-US"/>
        </a:p>
      </dgm:t>
    </dgm:pt>
    <dgm:pt modelId="{30157F2C-74BF-479F-8AC8-4C6C48A5996E}" type="sibTrans" cxnId="{BA0369F3-83DB-4D7B-B220-5617FBAD39DE}">
      <dgm:prSet/>
      <dgm:spPr/>
      <dgm:t>
        <a:bodyPr/>
        <a:lstStyle/>
        <a:p>
          <a:endParaRPr lang="en-US"/>
        </a:p>
      </dgm:t>
    </dgm:pt>
    <dgm:pt modelId="{1E0E2C33-BF51-4AC8-AAE9-1B54ADD82E78}">
      <dgm:prSet phldrT="[Text]"/>
      <dgm:spPr/>
      <dgm:t>
        <a:bodyPr/>
        <a:lstStyle/>
        <a:p>
          <a:pPr algn="ctr"/>
          <a:r>
            <a:rPr lang="en-US" dirty="0" smtClean="0"/>
            <a:t>Coordinator 02</a:t>
          </a:r>
        </a:p>
      </dgm:t>
    </dgm:pt>
    <dgm:pt modelId="{E9FDD0A7-6A91-42B3-A398-AB3BE858EDF6}" type="parTrans" cxnId="{06DBE544-126E-43E9-B4F5-C54E503EF9A2}">
      <dgm:prSet/>
      <dgm:spPr/>
      <dgm:t>
        <a:bodyPr/>
        <a:lstStyle/>
        <a:p>
          <a:pPr algn="ctr"/>
          <a:endParaRPr lang="en-US"/>
        </a:p>
      </dgm:t>
    </dgm:pt>
    <dgm:pt modelId="{7DA04A38-3EED-406B-AEB5-C05B16FB2BEB}" type="sibTrans" cxnId="{06DBE544-126E-43E9-B4F5-C54E503EF9A2}">
      <dgm:prSet/>
      <dgm:spPr/>
      <dgm:t>
        <a:bodyPr/>
        <a:lstStyle/>
        <a:p>
          <a:endParaRPr lang="en-US"/>
        </a:p>
      </dgm:t>
    </dgm:pt>
    <dgm:pt modelId="{AB307D45-F212-4D10-8782-4700A9F2DC25}">
      <dgm:prSet phldrT="[Text]"/>
      <dgm:spPr/>
      <dgm:t>
        <a:bodyPr/>
        <a:lstStyle/>
        <a:p>
          <a:pPr algn="ctr"/>
          <a:r>
            <a:rPr lang="en-US" dirty="0" smtClean="0"/>
            <a:t>SEM Manager</a:t>
          </a:r>
        </a:p>
      </dgm:t>
    </dgm:pt>
    <dgm:pt modelId="{FF20FD25-A7E2-4829-B7B1-4F3BE7533D9C}" type="parTrans" cxnId="{6DD827BC-92AF-47C2-BF32-0BDE0BFD567E}">
      <dgm:prSet/>
      <dgm:spPr/>
      <dgm:t>
        <a:bodyPr/>
        <a:lstStyle/>
        <a:p>
          <a:pPr algn="ctr"/>
          <a:endParaRPr lang="en-US"/>
        </a:p>
      </dgm:t>
    </dgm:pt>
    <dgm:pt modelId="{A09470AA-9A6F-4A55-AD52-346AF716E5FE}" type="sibTrans" cxnId="{6DD827BC-92AF-47C2-BF32-0BDE0BFD567E}">
      <dgm:prSet/>
      <dgm:spPr/>
      <dgm:t>
        <a:bodyPr/>
        <a:lstStyle/>
        <a:p>
          <a:endParaRPr lang="en-US"/>
        </a:p>
      </dgm:t>
    </dgm:pt>
    <dgm:pt modelId="{FF962F2D-8D36-4438-8E7A-8ECAC211739B}">
      <dgm:prSet phldrT="[Text]"/>
      <dgm:spPr/>
      <dgm:t>
        <a:bodyPr/>
        <a:lstStyle/>
        <a:p>
          <a:pPr algn="ctr"/>
          <a:r>
            <a:rPr lang="en-US" dirty="0" smtClean="0"/>
            <a:t>Coordinator</a:t>
          </a:r>
        </a:p>
      </dgm:t>
    </dgm:pt>
    <dgm:pt modelId="{0D0B9347-DCD8-4ED2-A3B4-4F770DBD1168}" type="parTrans" cxnId="{741CCC32-AC1F-43A4-9C22-8108FC869B58}">
      <dgm:prSet/>
      <dgm:spPr/>
      <dgm:t>
        <a:bodyPr/>
        <a:lstStyle/>
        <a:p>
          <a:pPr algn="ctr"/>
          <a:endParaRPr lang="en-US"/>
        </a:p>
      </dgm:t>
    </dgm:pt>
    <dgm:pt modelId="{75BF353D-5EFF-4C07-9C57-54E849CAB780}" type="sibTrans" cxnId="{741CCC32-AC1F-43A4-9C22-8108FC869B58}">
      <dgm:prSet/>
      <dgm:spPr/>
      <dgm:t>
        <a:bodyPr/>
        <a:lstStyle/>
        <a:p>
          <a:endParaRPr lang="en-US"/>
        </a:p>
      </dgm:t>
    </dgm:pt>
    <dgm:pt modelId="{F07C579E-C2A5-4DD0-91F4-8DB2470D3153}">
      <dgm:prSet phldrT="[Text]"/>
      <dgm:spPr/>
      <dgm:t>
        <a:bodyPr/>
        <a:lstStyle/>
        <a:p>
          <a:pPr algn="ctr"/>
          <a:r>
            <a:rPr lang="en-US" dirty="0" smtClean="0"/>
            <a:t>SEO Manager</a:t>
          </a:r>
          <a:endParaRPr lang="en-US" dirty="0"/>
        </a:p>
      </dgm:t>
    </dgm:pt>
    <dgm:pt modelId="{34293178-FFF5-48D3-9D7C-3C70B23635DB}" type="parTrans" cxnId="{5E92F4C5-1811-4CB5-BEE0-17026D081CC9}">
      <dgm:prSet/>
      <dgm:spPr/>
      <dgm:t>
        <a:bodyPr/>
        <a:lstStyle/>
        <a:p>
          <a:pPr algn="ctr"/>
          <a:endParaRPr lang="en-US"/>
        </a:p>
      </dgm:t>
    </dgm:pt>
    <dgm:pt modelId="{6410E897-42F3-4201-99D7-E6491E826749}" type="sibTrans" cxnId="{5E92F4C5-1811-4CB5-BEE0-17026D081CC9}">
      <dgm:prSet/>
      <dgm:spPr/>
      <dgm:t>
        <a:bodyPr/>
        <a:lstStyle/>
        <a:p>
          <a:endParaRPr lang="en-US"/>
        </a:p>
      </dgm:t>
    </dgm:pt>
    <dgm:pt modelId="{C4636A70-6EF1-49FA-92D9-6E60CD31C3C1}" type="pres">
      <dgm:prSet presAssocID="{20849550-4A0F-478A-88E7-77A43FD265F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57B605E-8B82-4D46-AA2E-86E420939649}" type="pres">
      <dgm:prSet presAssocID="{69D32E16-6C33-46A9-9AC2-348CD74E2E71}" presName="hierRoot1" presStyleCnt="0"/>
      <dgm:spPr/>
    </dgm:pt>
    <dgm:pt modelId="{361C8234-AF70-4A32-906D-C3FE0B983787}" type="pres">
      <dgm:prSet presAssocID="{69D32E16-6C33-46A9-9AC2-348CD74E2E71}" presName="composite" presStyleCnt="0"/>
      <dgm:spPr/>
    </dgm:pt>
    <dgm:pt modelId="{3E9E8937-43D7-4ECF-99DB-F3C61DE67726}" type="pres">
      <dgm:prSet presAssocID="{69D32E16-6C33-46A9-9AC2-348CD74E2E71}" presName="image" presStyleLbl="node0" presStyleIdx="0" presStyleCnt="1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EFFAC98-C117-4340-9F26-FD0E38510AC9}" type="pres">
      <dgm:prSet presAssocID="{69D32E16-6C33-46A9-9AC2-348CD74E2E71}" presName="text" presStyleLbl="revTx" presStyleIdx="0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208036-B704-4D4C-A45C-ACBEA4C647EF}" type="pres">
      <dgm:prSet presAssocID="{69D32E16-6C33-46A9-9AC2-348CD74E2E71}" presName="hierChild2" presStyleCnt="0"/>
      <dgm:spPr/>
    </dgm:pt>
    <dgm:pt modelId="{4A35C6D4-FD44-4B63-935B-D965BB7EE3D6}" type="pres">
      <dgm:prSet presAssocID="{43F2DF0D-880E-4E0C-87F1-74503125126B}" presName="Name10" presStyleLbl="parChTrans1D2" presStyleIdx="0" presStyleCnt="3"/>
      <dgm:spPr/>
      <dgm:t>
        <a:bodyPr/>
        <a:lstStyle/>
        <a:p>
          <a:endParaRPr lang="en-US"/>
        </a:p>
      </dgm:t>
    </dgm:pt>
    <dgm:pt modelId="{FEF8D1F4-CBBE-4FEE-B7E7-B4F7159865A0}" type="pres">
      <dgm:prSet presAssocID="{77A04E97-6570-443F-882B-302648F6D7BB}" presName="hierRoot2" presStyleCnt="0"/>
      <dgm:spPr/>
    </dgm:pt>
    <dgm:pt modelId="{519BFCEA-34A4-4CA6-8FA5-51684ED0CE64}" type="pres">
      <dgm:prSet presAssocID="{77A04E97-6570-443F-882B-302648F6D7BB}" presName="composite2" presStyleCnt="0"/>
      <dgm:spPr/>
    </dgm:pt>
    <dgm:pt modelId="{687E4836-51B3-4E2E-B838-FF382227BC60}" type="pres">
      <dgm:prSet presAssocID="{77A04E97-6570-443F-882B-302648F6D7BB}" presName="image2" presStyleLbl="node2" presStyleIdx="0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CFFCAB1-7F68-4DAC-B36D-7251A03541D1}" type="pres">
      <dgm:prSet presAssocID="{77A04E97-6570-443F-882B-302648F6D7BB}" presName="text2" presStyleLbl="revTx" presStyleIdx="1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7340C3-B1C6-48CB-A7DA-8A660A68A394}" type="pres">
      <dgm:prSet presAssocID="{77A04E97-6570-443F-882B-302648F6D7BB}" presName="hierChild3" presStyleCnt="0"/>
      <dgm:spPr/>
    </dgm:pt>
    <dgm:pt modelId="{8F6ABEE0-0D60-4B69-AC1B-7EDB17B1DC3D}" type="pres">
      <dgm:prSet presAssocID="{34293178-FFF5-48D3-9D7C-3C70B23635DB}" presName="Name10" presStyleLbl="parChTrans1D2" presStyleIdx="1" presStyleCnt="3"/>
      <dgm:spPr/>
      <dgm:t>
        <a:bodyPr/>
        <a:lstStyle/>
        <a:p>
          <a:endParaRPr lang="en-US"/>
        </a:p>
      </dgm:t>
    </dgm:pt>
    <dgm:pt modelId="{AC92AD09-5BF8-4855-9D0C-B313303BE154}" type="pres">
      <dgm:prSet presAssocID="{F07C579E-C2A5-4DD0-91F4-8DB2470D3153}" presName="hierRoot2" presStyleCnt="0"/>
      <dgm:spPr/>
    </dgm:pt>
    <dgm:pt modelId="{AD62B09B-9338-488E-8513-06B8D237E9EE}" type="pres">
      <dgm:prSet presAssocID="{F07C579E-C2A5-4DD0-91F4-8DB2470D3153}" presName="composite2" presStyleCnt="0"/>
      <dgm:spPr/>
    </dgm:pt>
    <dgm:pt modelId="{03E84DF5-C4FA-48C5-B197-E9034CAB1F87}" type="pres">
      <dgm:prSet presAssocID="{F07C579E-C2A5-4DD0-91F4-8DB2470D3153}" presName="image2" presStyleLbl="node2" presStyleIdx="1" presStyleCnt="3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EDE56593-8825-4AA4-843E-D8CD6A0C6884}" type="pres">
      <dgm:prSet presAssocID="{F07C579E-C2A5-4DD0-91F4-8DB2470D3153}" presName="text2" presStyleLbl="revTx" presStyleIdx="2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A69EA49-E7F5-459F-88AC-D83CD35F5316}" type="pres">
      <dgm:prSet presAssocID="{F07C579E-C2A5-4DD0-91F4-8DB2470D3153}" presName="hierChild3" presStyleCnt="0"/>
      <dgm:spPr/>
    </dgm:pt>
    <dgm:pt modelId="{CDE742CC-E99A-4D29-AB81-2A8C838AADDE}" type="pres">
      <dgm:prSet presAssocID="{6107435C-89CE-493C-9444-F56C35A5FD89}" presName="Name17" presStyleLbl="parChTrans1D3" presStyleIdx="0" presStyleCnt="3"/>
      <dgm:spPr/>
      <dgm:t>
        <a:bodyPr/>
        <a:lstStyle/>
        <a:p>
          <a:endParaRPr lang="en-US"/>
        </a:p>
      </dgm:t>
    </dgm:pt>
    <dgm:pt modelId="{5929074E-D07D-4A68-B5AC-D6AB82781662}" type="pres">
      <dgm:prSet presAssocID="{EBDC148F-AEA7-439C-A596-B3B97BC70A2C}" presName="hierRoot3" presStyleCnt="0"/>
      <dgm:spPr/>
    </dgm:pt>
    <dgm:pt modelId="{5C4BC53F-CD11-4C01-B6C9-43A2AE587D6A}" type="pres">
      <dgm:prSet presAssocID="{EBDC148F-AEA7-439C-A596-B3B97BC70A2C}" presName="composite3" presStyleCnt="0"/>
      <dgm:spPr/>
    </dgm:pt>
    <dgm:pt modelId="{9E8E4025-9129-48BB-9406-3FA1AD5FFCFE}" type="pres">
      <dgm:prSet presAssocID="{EBDC148F-AEA7-439C-A596-B3B97BC70A2C}" presName="image3" presStyleLbl="node3" presStyleIdx="0" presStyleCnt="3" custLinFactNeighborX="-5484" custLinFactNeighborY="73313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F3C4A0B6-9ECE-496C-B02C-120B83AD8D1A}" type="pres">
      <dgm:prSet presAssocID="{EBDC148F-AEA7-439C-A596-B3B97BC70A2C}" presName="text3" presStyleLbl="revTx" presStyleIdx="3" presStyleCnt="7" custLinFactNeighborX="-3656" custLinFactNeighborY="733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482006D-4C39-4A9A-9B71-CD6D5A16AD13}" type="pres">
      <dgm:prSet presAssocID="{EBDC148F-AEA7-439C-A596-B3B97BC70A2C}" presName="hierChild4" presStyleCnt="0"/>
      <dgm:spPr/>
    </dgm:pt>
    <dgm:pt modelId="{B14B4F44-07E2-4E57-8018-9D2668713E83}" type="pres">
      <dgm:prSet presAssocID="{E9FDD0A7-6A91-42B3-A398-AB3BE858EDF6}" presName="Name17" presStyleLbl="parChTrans1D3" presStyleIdx="1" presStyleCnt="3"/>
      <dgm:spPr/>
      <dgm:t>
        <a:bodyPr/>
        <a:lstStyle/>
        <a:p>
          <a:endParaRPr lang="en-US"/>
        </a:p>
      </dgm:t>
    </dgm:pt>
    <dgm:pt modelId="{4A4E14A7-D62A-4030-9224-D51459F8BF12}" type="pres">
      <dgm:prSet presAssocID="{1E0E2C33-BF51-4AC8-AAE9-1B54ADD82E78}" presName="hierRoot3" presStyleCnt="0"/>
      <dgm:spPr/>
    </dgm:pt>
    <dgm:pt modelId="{7384C350-E0E6-4BE0-9EFB-178561454F95}" type="pres">
      <dgm:prSet presAssocID="{1E0E2C33-BF51-4AC8-AAE9-1B54ADD82E78}" presName="composite3" presStyleCnt="0"/>
      <dgm:spPr/>
    </dgm:pt>
    <dgm:pt modelId="{1971B6C2-1F29-43E6-938C-8B781CAF8EB5}" type="pres">
      <dgm:prSet presAssocID="{1E0E2C33-BF51-4AC8-AAE9-1B54ADD82E78}" presName="image3" presStyleLbl="node3" presStyleIdx="1" presStyleCnt="3" custLinFactNeighborX="-5484" custLinFactNeighborY="7331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12E056A-3A7B-44F2-ACDF-62A0E3E1AAE6}" type="pres">
      <dgm:prSet presAssocID="{1E0E2C33-BF51-4AC8-AAE9-1B54ADD82E78}" presName="text3" presStyleLbl="revTx" presStyleIdx="4" presStyleCnt="7" custLinFactNeighborX="-3656" custLinFactNeighborY="733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2A79FD-4EA2-447C-9F98-FBD292B9EF68}" type="pres">
      <dgm:prSet presAssocID="{1E0E2C33-BF51-4AC8-AAE9-1B54ADD82E78}" presName="hierChild4" presStyleCnt="0"/>
      <dgm:spPr/>
    </dgm:pt>
    <dgm:pt modelId="{AD6673D9-2502-489B-A522-6335D2BCF255}" type="pres">
      <dgm:prSet presAssocID="{FF20FD25-A7E2-4829-B7B1-4F3BE7533D9C}" presName="Name10" presStyleLbl="parChTrans1D2" presStyleIdx="2" presStyleCnt="3"/>
      <dgm:spPr/>
      <dgm:t>
        <a:bodyPr/>
        <a:lstStyle/>
        <a:p>
          <a:endParaRPr lang="en-US"/>
        </a:p>
      </dgm:t>
    </dgm:pt>
    <dgm:pt modelId="{0A397EB0-34AB-4374-BF04-1565D0D7927B}" type="pres">
      <dgm:prSet presAssocID="{AB307D45-F212-4D10-8782-4700A9F2DC25}" presName="hierRoot2" presStyleCnt="0"/>
      <dgm:spPr/>
    </dgm:pt>
    <dgm:pt modelId="{98485FE0-375E-4A97-845D-8A820A927C31}" type="pres">
      <dgm:prSet presAssocID="{AB307D45-F212-4D10-8782-4700A9F2DC25}" presName="composite2" presStyleCnt="0"/>
      <dgm:spPr/>
    </dgm:pt>
    <dgm:pt modelId="{7C60FE41-35D7-46C2-9B7C-B80E698FE257}" type="pres">
      <dgm:prSet presAssocID="{AB307D45-F212-4D10-8782-4700A9F2DC25}" presName="image2" presStyleLbl="node2" presStyleIdx="2" presStyleCnt="3" custLinFactX="-27955" custLinFactNeighborX="-100000" custLinFactNeighborY="1836"/>
      <dgm:spPr>
        <a:blipFill dpi="0"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30702B9F-99AD-4083-A558-48D0FA61417C}" type="pres">
      <dgm:prSet presAssocID="{AB307D45-F212-4D10-8782-4700A9F2DC25}" presName="text2" presStyleLbl="revTx" presStyleIdx="5" presStyleCnt="7" custLinFactNeighborX="-86036" custLinFactNeighborY="9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140974-1688-4EE7-AA2F-D0B028C8DA91}" type="pres">
      <dgm:prSet presAssocID="{AB307D45-F212-4D10-8782-4700A9F2DC25}" presName="hierChild3" presStyleCnt="0"/>
      <dgm:spPr/>
    </dgm:pt>
    <dgm:pt modelId="{E20C79F3-B6C1-4F62-B33A-665976DDFE32}" type="pres">
      <dgm:prSet presAssocID="{0D0B9347-DCD8-4ED2-A3B4-4F770DBD1168}" presName="Name17" presStyleLbl="parChTrans1D3" presStyleIdx="2" presStyleCnt="3"/>
      <dgm:spPr/>
      <dgm:t>
        <a:bodyPr/>
        <a:lstStyle/>
        <a:p>
          <a:endParaRPr lang="en-US"/>
        </a:p>
      </dgm:t>
    </dgm:pt>
    <dgm:pt modelId="{F2B0F736-59EE-4CDA-8AC7-6E5A356413DF}" type="pres">
      <dgm:prSet presAssocID="{FF962F2D-8D36-4438-8E7A-8ECAC211739B}" presName="hierRoot3" presStyleCnt="0"/>
      <dgm:spPr/>
    </dgm:pt>
    <dgm:pt modelId="{D2D6DA90-FF0C-4F18-9647-72EFA4E364C9}" type="pres">
      <dgm:prSet presAssocID="{FF962F2D-8D36-4438-8E7A-8ECAC211739B}" presName="composite3" presStyleCnt="0"/>
      <dgm:spPr/>
    </dgm:pt>
    <dgm:pt modelId="{24591119-1C7E-4712-AB27-B0F1BC80B824}" type="pres">
      <dgm:prSet presAssocID="{FF962F2D-8D36-4438-8E7A-8ECAC211739B}" presName="image3" presStyleLbl="node3" presStyleIdx="2" presStyleCnt="3" custLinFactNeighborX="-32221" custLinFactNeighborY="83170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3E8F128D-3884-42BC-80FB-AF81C47046C7}" type="pres">
      <dgm:prSet presAssocID="{FF962F2D-8D36-4438-8E7A-8ECAC211739B}" presName="text3" presStyleLbl="revTx" presStyleIdx="6" presStyleCnt="7" custLinFactNeighborX="-22773" custLinFactNeighborY="7494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4FA64D-9F46-4C74-8F10-F8BBE3B6A2E8}" type="pres">
      <dgm:prSet presAssocID="{FF962F2D-8D36-4438-8E7A-8ECAC211739B}" presName="hierChild4" presStyleCnt="0"/>
      <dgm:spPr/>
    </dgm:pt>
  </dgm:ptLst>
  <dgm:cxnLst>
    <dgm:cxn modelId="{BFC7B2C4-D442-4D62-9AD2-DA591BA762E4}" type="presOf" srcId="{AB307D45-F212-4D10-8782-4700A9F2DC25}" destId="{30702B9F-99AD-4083-A558-48D0FA61417C}" srcOrd="0" destOrd="0" presId="urn:microsoft.com/office/officeart/2009/layout/CirclePictureHierarchy"/>
    <dgm:cxn modelId="{BA0369F3-83DB-4D7B-B220-5617FBAD39DE}" srcId="{F07C579E-C2A5-4DD0-91F4-8DB2470D3153}" destId="{EBDC148F-AEA7-439C-A596-B3B97BC70A2C}" srcOrd="0" destOrd="0" parTransId="{6107435C-89CE-493C-9444-F56C35A5FD89}" sibTransId="{30157F2C-74BF-479F-8AC8-4C6C48A5996E}"/>
    <dgm:cxn modelId="{29E5BB78-D34E-4C1A-8ACC-106DCDE0E4A1}" type="presOf" srcId="{F07C579E-C2A5-4DD0-91F4-8DB2470D3153}" destId="{EDE56593-8825-4AA4-843E-D8CD6A0C6884}" srcOrd="0" destOrd="0" presId="urn:microsoft.com/office/officeart/2009/layout/CirclePictureHierarchy"/>
    <dgm:cxn modelId="{6ADC9D98-A843-4717-ABB1-D4475EA2024C}" type="presOf" srcId="{34293178-FFF5-48D3-9D7C-3C70B23635DB}" destId="{8F6ABEE0-0D60-4B69-AC1B-7EDB17B1DC3D}" srcOrd="0" destOrd="0" presId="urn:microsoft.com/office/officeart/2009/layout/CirclePictureHierarchy"/>
    <dgm:cxn modelId="{B409D153-4687-458B-A4BF-01B66F5DDDDA}" type="presOf" srcId="{43F2DF0D-880E-4E0C-87F1-74503125126B}" destId="{4A35C6D4-FD44-4B63-935B-D965BB7EE3D6}" srcOrd="0" destOrd="0" presId="urn:microsoft.com/office/officeart/2009/layout/CirclePictureHierarchy"/>
    <dgm:cxn modelId="{741CCC32-AC1F-43A4-9C22-8108FC869B58}" srcId="{AB307D45-F212-4D10-8782-4700A9F2DC25}" destId="{FF962F2D-8D36-4438-8E7A-8ECAC211739B}" srcOrd="0" destOrd="0" parTransId="{0D0B9347-DCD8-4ED2-A3B4-4F770DBD1168}" sibTransId="{75BF353D-5EFF-4C07-9C57-54E849CAB780}"/>
    <dgm:cxn modelId="{ACF3D712-96C4-4E9F-B346-B15AE51B2D97}" type="presOf" srcId="{EBDC148F-AEA7-439C-A596-B3B97BC70A2C}" destId="{F3C4A0B6-9ECE-496C-B02C-120B83AD8D1A}" srcOrd="0" destOrd="0" presId="urn:microsoft.com/office/officeart/2009/layout/CirclePictureHierarchy"/>
    <dgm:cxn modelId="{16E2B322-A1F4-413E-A7D1-4926BBD8813B}" type="presOf" srcId="{E9FDD0A7-6A91-42B3-A398-AB3BE858EDF6}" destId="{B14B4F44-07E2-4E57-8018-9D2668713E83}" srcOrd="0" destOrd="0" presId="urn:microsoft.com/office/officeart/2009/layout/CirclePictureHierarchy"/>
    <dgm:cxn modelId="{FC7374AF-CB11-4130-8C9D-629D93AEEFBE}" type="presOf" srcId="{6107435C-89CE-493C-9444-F56C35A5FD89}" destId="{CDE742CC-E99A-4D29-AB81-2A8C838AADDE}" srcOrd="0" destOrd="0" presId="urn:microsoft.com/office/officeart/2009/layout/CirclePictureHierarchy"/>
    <dgm:cxn modelId="{6DD827BC-92AF-47C2-BF32-0BDE0BFD567E}" srcId="{69D32E16-6C33-46A9-9AC2-348CD74E2E71}" destId="{AB307D45-F212-4D10-8782-4700A9F2DC25}" srcOrd="2" destOrd="0" parTransId="{FF20FD25-A7E2-4829-B7B1-4F3BE7533D9C}" sibTransId="{A09470AA-9A6F-4A55-AD52-346AF716E5FE}"/>
    <dgm:cxn modelId="{C7B78382-8261-4C2D-B74F-2D74B3A3DDBD}" type="presOf" srcId="{69D32E16-6C33-46A9-9AC2-348CD74E2E71}" destId="{8EFFAC98-C117-4340-9F26-FD0E38510AC9}" srcOrd="0" destOrd="0" presId="urn:microsoft.com/office/officeart/2009/layout/CirclePictureHierarchy"/>
    <dgm:cxn modelId="{5E92F4C5-1811-4CB5-BEE0-17026D081CC9}" srcId="{69D32E16-6C33-46A9-9AC2-348CD74E2E71}" destId="{F07C579E-C2A5-4DD0-91F4-8DB2470D3153}" srcOrd="1" destOrd="0" parTransId="{34293178-FFF5-48D3-9D7C-3C70B23635DB}" sibTransId="{6410E897-42F3-4201-99D7-E6491E826749}"/>
    <dgm:cxn modelId="{D97ADE2D-5CB6-4935-A6F3-D182B8D27B5E}" type="presOf" srcId="{1E0E2C33-BF51-4AC8-AAE9-1B54ADD82E78}" destId="{412E056A-3A7B-44F2-ACDF-62A0E3E1AAE6}" srcOrd="0" destOrd="0" presId="urn:microsoft.com/office/officeart/2009/layout/CirclePictureHierarchy"/>
    <dgm:cxn modelId="{605925D3-ABC2-4017-A058-D2988F342C4E}" type="presOf" srcId="{20849550-4A0F-478A-88E7-77A43FD265FD}" destId="{C4636A70-6EF1-49FA-92D9-6E60CD31C3C1}" srcOrd="0" destOrd="0" presId="urn:microsoft.com/office/officeart/2009/layout/CirclePictureHierarchy"/>
    <dgm:cxn modelId="{ECACD269-068C-48A5-AB4B-AFE196EF6E35}" type="presOf" srcId="{FF20FD25-A7E2-4829-B7B1-4F3BE7533D9C}" destId="{AD6673D9-2502-489B-A522-6335D2BCF255}" srcOrd="0" destOrd="0" presId="urn:microsoft.com/office/officeart/2009/layout/CirclePictureHierarchy"/>
    <dgm:cxn modelId="{CC5CC588-E1E2-410B-A5AA-1EBE585DE203}" srcId="{69D32E16-6C33-46A9-9AC2-348CD74E2E71}" destId="{77A04E97-6570-443F-882B-302648F6D7BB}" srcOrd="0" destOrd="0" parTransId="{43F2DF0D-880E-4E0C-87F1-74503125126B}" sibTransId="{D0CF37EC-9DBA-4CDE-ACAA-077C58143700}"/>
    <dgm:cxn modelId="{D77B9EE7-BC74-4AED-807D-362893D2EEDE}" type="presOf" srcId="{0D0B9347-DCD8-4ED2-A3B4-4F770DBD1168}" destId="{E20C79F3-B6C1-4F62-B33A-665976DDFE32}" srcOrd="0" destOrd="0" presId="urn:microsoft.com/office/officeart/2009/layout/CirclePictureHierarchy"/>
    <dgm:cxn modelId="{06DBE544-126E-43E9-B4F5-C54E503EF9A2}" srcId="{F07C579E-C2A5-4DD0-91F4-8DB2470D3153}" destId="{1E0E2C33-BF51-4AC8-AAE9-1B54ADD82E78}" srcOrd="1" destOrd="0" parTransId="{E9FDD0A7-6A91-42B3-A398-AB3BE858EDF6}" sibTransId="{7DA04A38-3EED-406B-AEB5-C05B16FB2BEB}"/>
    <dgm:cxn modelId="{A8B85633-F3F8-4DFE-A4EB-6121EA02E368}" type="presOf" srcId="{77A04E97-6570-443F-882B-302648F6D7BB}" destId="{6CFFCAB1-7F68-4DAC-B36D-7251A03541D1}" srcOrd="0" destOrd="0" presId="urn:microsoft.com/office/officeart/2009/layout/CirclePictureHierarchy"/>
    <dgm:cxn modelId="{184368F7-1B92-4C3A-AF98-14429D3264F2}" type="presOf" srcId="{FF962F2D-8D36-4438-8E7A-8ECAC211739B}" destId="{3E8F128D-3884-42BC-80FB-AF81C47046C7}" srcOrd="0" destOrd="0" presId="urn:microsoft.com/office/officeart/2009/layout/CirclePictureHierarchy"/>
    <dgm:cxn modelId="{DC27AE9D-BF59-4CBA-9C32-0EA12A443501}" srcId="{20849550-4A0F-478A-88E7-77A43FD265FD}" destId="{69D32E16-6C33-46A9-9AC2-348CD74E2E71}" srcOrd="0" destOrd="0" parTransId="{8F3EAD41-F2DC-4876-BB03-19AC26BA1E89}" sibTransId="{3D0CA09D-EB55-4077-A526-C37FF6224612}"/>
    <dgm:cxn modelId="{8B4B02B9-A97E-4568-AA26-DD8B8D623045}" type="presParOf" srcId="{C4636A70-6EF1-49FA-92D9-6E60CD31C3C1}" destId="{157B605E-8B82-4D46-AA2E-86E420939649}" srcOrd="0" destOrd="0" presId="urn:microsoft.com/office/officeart/2009/layout/CirclePictureHierarchy"/>
    <dgm:cxn modelId="{2245B8A4-80B7-4836-AB65-1AF4D56DEC08}" type="presParOf" srcId="{157B605E-8B82-4D46-AA2E-86E420939649}" destId="{361C8234-AF70-4A32-906D-C3FE0B983787}" srcOrd="0" destOrd="0" presId="urn:microsoft.com/office/officeart/2009/layout/CirclePictureHierarchy"/>
    <dgm:cxn modelId="{ECB26E24-DD51-47C0-8257-E16DD91B83CB}" type="presParOf" srcId="{361C8234-AF70-4A32-906D-C3FE0B983787}" destId="{3E9E8937-43D7-4ECF-99DB-F3C61DE67726}" srcOrd="0" destOrd="0" presId="urn:microsoft.com/office/officeart/2009/layout/CirclePictureHierarchy"/>
    <dgm:cxn modelId="{701141C4-DFFF-45EE-9D85-A8011E4D50E3}" type="presParOf" srcId="{361C8234-AF70-4A32-906D-C3FE0B983787}" destId="{8EFFAC98-C117-4340-9F26-FD0E38510AC9}" srcOrd="1" destOrd="0" presId="urn:microsoft.com/office/officeart/2009/layout/CirclePictureHierarchy"/>
    <dgm:cxn modelId="{F3623160-3B57-4EBE-8038-6DE4198F73D2}" type="presParOf" srcId="{157B605E-8B82-4D46-AA2E-86E420939649}" destId="{86208036-B704-4D4C-A45C-ACBEA4C647EF}" srcOrd="1" destOrd="0" presId="urn:microsoft.com/office/officeart/2009/layout/CirclePictureHierarchy"/>
    <dgm:cxn modelId="{89C535B6-3CFB-4989-AD4A-60FE858E8D11}" type="presParOf" srcId="{86208036-B704-4D4C-A45C-ACBEA4C647EF}" destId="{4A35C6D4-FD44-4B63-935B-D965BB7EE3D6}" srcOrd="0" destOrd="0" presId="urn:microsoft.com/office/officeart/2009/layout/CirclePictureHierarchy"/>
    <dgm:cxn modelId="{19FBE1E2-9544-434B-8282-43EC7E8AA3AE}" type="presParOf" srcId="{86208036-B704-4D4C-A45C-ACBEA4C647EF}" destId="{FEF8D1F4-CBBE-4FEE-B7E7-B4F7159865A0}" srcOrd="1" destOrd="0" presId="urn:microsoft.com/office/officeart/2009/layout/CirclePictureHierarchy"/>
    <dgm:cxn modelId="{B5FDAE72-CA6B-4BA2-88AC-5484147FFAFD}" type="presParOf" srcId="{FEF8D1F4-CBBE-4FEE-B7E7-B4F7159865A0}" destId="{519BFCEA-34A4-4CA6-8FA5-51684ED0CE64}" srcOrd="0" destOrd="0" presId="urn:microsoft.com/office/officeart/2009/layout/CirclePictureHierarchy"/>
    <dgm:cxn modelId="{EF872AEA-54E8-4FE8-9CFB-CCB3ACBEF6D1}" type="presParOf" srcId="{519BFCEA-34A4-4CA6-8FA5-51684ED0CE64}" destId="{687E4836-51B3-4E2E-B838-FF382227BC60}" srcOrd="0" destOrd="0" presId="urn:microsoft.com/office/officeart/2009/layout/CirclePictureHierarchy"/>
    <dgm:cxn modelId="{0CF1AEAB-A1C8-493D-AA2D-46E844344AED}" type="presParOf" srcId="{519BFCEA-34A4-4CA6-8FA5-51684ED0CE64}" destId="{6CFFCAB1-7F68-4DAC-B36D-7251A03541D1}" srcOrd="1" destOrd="0" presId="urn:microsoft.com/office/officeart/2009/layout/CirclePictureHierarchy"/>
    <dgm:cxn modelId="{1AE0A1A0-6662-447B-B1C6-226B5F6858F4}" type="presParOf" srcId="{FEF8D1F4-CBBE-4FEE-B7E7-B4F7159865A0}" destId="{1C7340C3-B1C6-48CB-A7DA-8A660A68A394}" srcOrd="1" destOrd="0" presId="urn:microsoft.com/office/officeart/2009/layout/CirclePictureHierarchy"/>
    <dgm:cxn modelId="{23587306-F3CD-4C60-A043-F543FEA4E4A1}" type="presParOf" srcId="{86208036-B704-4D4C-A45C-ACBEA4C647EF}" destId="{8F6ABEE0-0D60-4B69-AC1B-7EDB17B1DC3D}" srcOrd="2" destOrd="0" presId="urn:microsoft.com/office/officeart/2009/layout/CirclePictureHierarchy"/>
    <dgm:cxn modelId="{ABAE6044-4191-4117-8CD7-10BBD44857C5}" type="presParOf" srcId="{86208036-B704-4D4C-A45C-ACBEA4C647EF}" destId="{AC92AD09-5BF8-4855-9D0C-B313303BE154}" srcOrd="3" destOrd="0" presId="urn:microsoft.com/office/officeart/2009/layout/CirclePictureHierarchy"/>
    <dgm:cxn modelId="{947F6A08-0BFC-43D4-9DE9-880228064D23}" type="presParOf" srcId="{AC92AD09-5BF8-4855-9D0C-B313303BE154}" destId="{AD62B09B-9338-488E-8513-06B8D237E9EE}" srcOrd="0" destOrd="0" presId="urn:microsoft.com/office/officeart/2009/layout/CirclePictureHierarchy"/>
    <dgm:cxn modelId="{886EA7FC-520E-4C7A-86F6-A6C4A6461C1B}" type="presParOf" srcId="{AD62B09B-9338-488E-8513-06B8D237E9EE}" destId="{03E84DF5-C4FA-48C5-B197-E9034CAB1F87}" srcOrd="0" destOrd="0" presId="urn:microsoft.com/office/officeart/2009/layout/CirclePictureHierarchy"/>
    <dgm:cxn modelId="{9B20F1AF-55EA-42A2-B161-92CEB472D58D}" type="presParOf" srcId="{AD62B09B-9338-488E-8513-06B8D237E9EE}" destId="{EDE56593-8825-4AA4-843E-D8CD6A0C6884}" srcOrd="1" destOrd="0" presId="urn:microsoft.com/office/officeart/2009/layout/CirclePictureHierarchy"/>
    <dgm:cxn modelId="{1180CCE5-7966-44CA-BC15-88A83889634C}" type="presParOf" srcId="{AC92AD09-5BF8-4855-9D0C-B313303BE154}" destId="{BA69EA49-E7F5-459F-88AC-D83CD35F5316}" srcOrd="1" destOrd="0" presId="urn:microsoft.com/office/officeart/2009/layout/CirclePictureHierarchy"/>
    <dgm:cxn modelId="{CB12DDD6-0FBB-445E-9C82-1B7F406CCABC}" type="presParOf" srcId="{BA69EA49-E7F5-459F-88AC-D83CD35F5316}" destId="{CDE742CC-E99A-4D29-AB81-2A8C838AADDE}" srcOrd="0" destOrd="0" presId="urn:microsoft.com/office/officeart/2009/layout/CirclePictureHierarchy"/>
    <dgm:cxn modelId="{529546A8-5587-49C1-8B97-855F745290C0}" type="presParOf" srcId="{BA69EA49-E7F5-459F-88AC-D83CD35F5316}" destId="{5929074E-D07D-4A68-B5AC-D6AB82781662}" srcOrd="1" destOrd="0" presId="urn:microsoft.com/office/officeart/2009/layout/CirclePictureHierarchy"/>
    <dgm:cxn modelId="{9EAF4DE5-D4AA-4ACA-B16D-B117275DBD0D}" type="presParOf" srcId="{5929074E-D07D-4A68-B5AC-D6AB82781662}" destId="{5C4BC53F-CD11-4C01-B6C9-43A2AE587D6A}" srcOrd="0" destOrd="0" presId="urn:microsoft.com/office/officeart/2009/layout/CirclePictureHierarchy"/>
    <dgm:cxn modelId="{B1792639-CC10-4B0C-AA77-44958A8CECD2}" type="presParOf" srcId="{5C4BC53F-CD11-4C01-B6C9-43A2AE587D6A}" destId="{9E8E4025-9129-48BB-9406-3FA1AD5FFCFE}" srcOrd="0" destOrd="0" presId="urn:microsoft.com/office/officeart/2009/layout/CirclePictureHierarchy"/>
    <dgm:cxn modelId="{E7F905E8-E524-47EB-BABF-48993CBA669A}" type="presParOf" srcId="{5C4BC53F-CD11-4C01-B6C9-43A2AE587D6A}" destId="{F3C4A0B6-9ECE-496C-B02C-120B83AD8D1A}" srcOrd="1" destOrd="0" presId="urn:microsoft.com/office/officeart/2009/layout/CirclePictureHierarchy"/>
    <dgm:cxn modelId="{5B18EC56-E7EE-455F-9D8C-C16797674AC2}" type="presParOf" srcId="{5929074E-D07D-4A68-B5AC-D6AB82781662}" destId="{C482006D-4C39-4A9A-9B71-CD6D5A16AD13}" srcOrd="1" destOrd="0" presId="urn:microsoft.com/office/officeart/2009/layout/CirclePictureHierarchy"/>
    <dgm:cxn modelId="{6867E713-7D66-407E-9A4F-65E62AAC2AD1}" type="presParOf" srcId="{BA69EA49-E7F5-459F-88AC-D83CD35F5316}" destId="{B14B4F44-07E2-4E57-8018-9D2668713E83}" srcOrd="2" destOrd="0" presId="urn:microsoft.com/office/officeart/2009/layout/CirclePictureHierarchy"/>
    <dgm:cxn modelId="{957551EC-8118-4E69-AF0E-9076EB06D27B}" type="presParOf" srcId="{BA69EA49-E7F5-459F-88AC-D83CD35F5316}" destId="{4A4E14A7-D62A-4030-9224-D51459F8BF12}" srcOrd="3" destOrd="0" presId="urn:microsoft.com/office/officeart/2009/layout/CirclePictureHierarchy"/>
    <dgm:cxn modelId="{815B5609-5A57-4C21-AFAA-9A04EF17D1D0}" type="presParOf" srcId="{4A4E14A7-D62A-4030-9224-D51459F8BF12}" destId="{7384C350-E0E6-4BE0-9EFB-178561454F95}" srcOrd="0" destOrd="0" presId="urn:microsoft.com/office/officeart/2009/layout/CirclePictureHierarchy"/>
    <dgm:cxn modelId="{EB9003D3-7630-4897-B7D4-EED857503DC9}" type="presParOf" srcId="{7384C350-E0E6-4BE0-9EFB-178561454F95}" destId="{1971B6C2-1F29-43E6-938C-8B781CAF8EB5}" srcOrd="0" destOrd="0" presId="urn:microsoft.com/office/officeart/2009/layout/CirclePictureHierarchy"/>
    <dgm:cxn modelId="{1558B470-466F-4A5C-B4C0-62107DB83578}" type="presParOf" srcId="{7384C350-E0E6-4BE0-9EFB-178561454F95}" destId="{412E056A-3A7B-44F2-ACDF-62A0E3E1AAE6}" srcOrd="1" destOrd="0" presId="urn:microsoft.com/office/officeart/2009/layout/CirclePictureHierarchy"/>
    <dgm:cxn modelId="{D6182714-C244-46F5-A6EE-885A9623BA36}" type="presParOf" srcId="{4A4E14A7-D62A-4030-9224-D51459F8BF12}" destId="{582A79FD-4EA2-447C-9F98-FBD292B9EF68}" srcOrd="1" destOrd="0" presId="urn:microsoft.com/office/officeart/2009/layout/CirclePictureHierarchy"/>
    <dgm:cxn modelId="{60532A04-7C0A-43DE-AC56-1D8A117216E9}" type="presParOf" srcId="{86208036-B704-4D4C-A45C-ACBEA4C647EF}" destId="{AD6673D9-2502-489B-A522-6335D2BCF255}" srcOrd="4" destOrd="0" presId="urn:microsoft.com/office/officeart/2009/layout/CirclePictureHierarchy"/>
    <dgm:cxn modelId="{7C73BC3E-D94A-461F-9AD0-59409312B2AC}" type="presParOf" srcId="{86208036-B704-4D4C-A45C-ACBEA4C647EF}" destId="{0A397EB0-34AB-4374-BF04-1565D0D7927B}" srcOrd="5" destOrd="0" presId="urn:microsoft.com/office/officeart/2009/layout/CirclePictureHierarchy"/>
    <dgm:cxn modelId="{ACC99DA4-1D1C-4073-882F-D1319DB96A07}" type="presParOf" srcId="{0A397EB0-34AB-4374-BF04-1565D0D7927B}" destId="{98485FE0-375E-4A97-845D-8A820A927C31}" srcOrd="0" destOrd="0" presId="urn:microsoft.com/office/officeart/2009/layout/CirclePictureHierarchy"/>
    <dgm:cxn modelId="{962A1D66-71AF-4AA7-9068-D137FECCAAC6}" type="presParOf" srcId="{98485FE0-375E-4A97-845D-8A820A927C31}" destId="{7C60FE41-35D7-46C2-9B7C-B80E698FE257}" srcOrd="0" destOrd="0" presId="urn:microsoft.com/office/officeart/2009/layout/CirclePictureHierarchy"/>
    <dgm:cxn modelId="{D3C9733A-63FF-4B40-9778-CD867A824D2D}" type="presParOf" srcId="{98485FE0-375E-4A97-845D-8A820A927C31}" destId="{30702B9F-99AD-4083-A558-48D0FA61417C}" srcOrd="1" destOrd="0" presId="urn:microsoft.com/office/officeart/2009/layout/CirclePictureHierarchy"/>
    <dgm:cxn modelId="{A6AA68EE-94EA-4D2E-9AE2-22FA973CA108}" type="presParOf" srcId="{0A397EB0-34AB-4374-BF04-1565D0D7927B}" destId="{21140974-1688-4EE7-AA2F-D0B028C8DA91}" srcOrd="1" destOrd="0" presId="urn:microsoft.com/office/officeart/2009/layout/CirclePictureHierarchy"/>
    <dgm:cxn modelId="{578CAFE1-90DD-4E06-B0B2-F40C870041B4}" type="presParOf" srcId="{21140974-1688-4EE7-AA2F-D0B028C8DA91}" destId="{E20C79F3-B6C1-4F62-B33A-665976DDFE32}" srcOrd="0" destOrd="0" presId="urn:microsoft.com/office/officeart/2009/layout/CirclePictureHierarchy"/>
    <dgm:cxn modelId="{0E327127-6428-40FC-ACF0-732DF9E5F6C5}" type="presParOf" srcId="{21140974-1688-4EE7-AA2F-D0B028C8DA91}" destId="{F2B0F736-59EE-4CDA-8AC7-6E5A356413DF}" srcOrd="1" destOrd="0" presId="urn:microsoft.com/office/officeart/2009/layout/CirclePictureHierarchy"/>
    <dgm:cxn modelId="{5E446841-3473-4C65-B7B7-02A2D5BD95E9}" type="presParOf" srcId="{F2B0F736-59EE-4CDA-8AC7-6E5A356413DF}" destId="{D2D6DA90-FF0C-4F18-9647-72EFA4E364C9}" srcOrd="0" destOrd="0" presId="urn:microsoft.com/office/officeart/2009/layout/CirclePictureHierarchy"/>
    <dgm:cxn modelId="{B36F91CE-B41B-4410-862F-56C67C306D1D}" type="presParOf" srcId="{D2D6DA90-FF0C-4F18-9647-72EFA4E364C9}" destId="{24591119-1C7E-4712-AB27-B0F1BC80B824}" srcOrd="0" destOrd="0" presId="urn:microsoft.com/office/officeart/2009/layout/CirclePictureHierarchy"/>
    <dgm:cxn modelId="{32A36FA0-7C9A-4958-9BD2-023CC782AC69}" type="presParOf" srcId="{D2D6DA90-FF0C-4F18-9647-72EFA4E364C9}" destId="{3E8F128D-3884-42BC-80FB-AF81C47046C7}" srcOrd="1" destOrd="0" presId="urn:microsoft.com/office/officeart/2009/layout/CirclePictureHierarchy"/>
    <dgm:cxn modelId="{227A710D-AB77-47B1-910C-DB3F19B68893}" type="presParOf" srcId="{F2B0F736-59EE-4CDA-8AC7-6E5A356413DF}" destId="{2D4FA64D-9F46-4C74-8F10-F8BBE3B6A2E8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9C42F2-F0E1-4B40-A113-25014D928274}">
      <dsp:nvSpPr>
        <dsp:cNvPr id="0" name=""/>
        <dsp:cNvSpPr/>
      </dsp:nvSpPr>
      <dsp:spPr>
        <a:xfrm>
          <a:off x="2819771" y="0"/>
          <a:ext cx="1879847" cy="1235590"/>
        </a:xfrm>
        <a:prstGeom prst="trapezoid">
          <a:avLst>
            <a:gd name="adj" fmla="val 76071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Drive Engagement</a:t>
          </a:r>
          <a:endParaRPr lang="en-US" sz="2200" kern="1200" dirty="0"/>
        </a:p>
      </dsp:txBody>
      <dsp:txXfrm>
        <a:off x="2819771" y="0"/>
        <a:ext cx="1879847" cy="1235590"/>
      </dsp:txXfrm>
    </dsp:sp>
    <dsp:sp modelId="{AF7FA699-B3F3-4E7B-9FAE-C6A3C2E29408}">
      <dsp:nvSpPr>
        <dsp:cNvPr id="0" name=""/>
        <dsp:cNvSpPr/>
      </dsp:nvSpPr>
      <dsp:spPr>
        <a:xfrm>
          <a:off x="1879847" y="1235590"/>
          <a:ext cx="3759694" cy="1235590"/>
        </a:xfrm>
        <a:prstGeom prst="trapezoid">
          <a:avLst>
            <a:gd name="adj" fmla="val 76071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Create Authority</a:t>
          </a:r>
          <a:endParaRPr lang="en-US" sz="2200" kern="1200" dirty="0"/>
        </a:p>
      </dsp:txBody>
      <dsp:txXfrm>
        <a:off x="2537794" y="1235590"/>
        <a:ext cx="2443801" cy="1235590"/>
      </dsp:txXfrm>
    </dsp:sp>
    <dsp:sp modelId="{0C7F4FD9-1077-4D4E-B7BB-D9B21A897088}">
      <dsp:nvSpPr>
        <dsp:cNvPr id="0" name=""/>
        <dsp:cNvSpPr/>
      </dsp:nvSpPr>
      <dsp:spPr>
        <a:xfrm>
          <a:off x="939923" y="2471181"/>
          <a:ext cx="5639542" cy="1235590"/>
        </a:xfrm>
        <a:prstGeom prst="trapezoid">
          <a:avLst>
            <a:gd name="adj" fmla="val 76071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Provide Relevancy</a:t>
          </a:r>
        </a:p>
      </dsp:txBody>
      <dsp:txXfrm>
        <a:off x="1926843" y="2471181"/>
        <a:ext cx="3665702" cy="1235590"/>
      </dsp:txXfrm>
    </dsp:sp>
    <dsp:sp modelId="{22E4C161-944E-47C2-895C-63420BD3E8F6}">
      <dsp:nvSpPr>
        <dsp:cNvPr id="0" name=""/>
        <dsp:cNvSpPr/>
      </dsp:nvSpPr>
      <dsp:spPr>
        <a:xfrm>
          <a:off x="0" y="3706771"/>
          <a:ext cx="7519389" cy="1235590"/>
        </a:xfrm>
        <a:prstGeom prst="trapezoid">
          <a:avLst>
            <a:gd name="adj" fmla="val 76071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Enabling Accessibility</a:t>
          </a:r>
        </a:p>
      </dsp:txBody>
      <dsp:txXfrm>
        <a:off x="1315893" y="3706771"/>
        <a:ext cx="4887603" cy="12355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226143-22D8-44C8-9A10-B0B8DF95A3EA}">
      <dsp:nvSpPr>
        <dsp:cNvPr id="0" name=""/>
        <dsp:cNvSpPr/>
      </dsp:nvSpPr>
      <dsp:spPr>
        <a:xfrm>
          <a:off x="-6359101" y="-972699"/>
          <a:ext cx="7569230" cy="7569230"/>
        </a:xfrm>
        <a:prstGeom prst="blockArc">
          <a:avLst>
            <a:gd name="adj1" fmla="val 18900000"/>
            <a:gd name="adj2" fmla="val 2700000"/>
            <a:gd name="adj3" fmla="val 285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F500F9-7C66-4B30-AAE4-62D05D67D2EE}">
      <dsp:nvSpPr>
        <dsp:cNvPr id="0" name=""/>
        <dsp:cNvSpPr/>
      </dsp:nvSpPr>
      <dsp:spPr>
        <a:xfrm>
          <a:off x="633279" y="432360"/>
          <a:ext cx="4962869" cy="8651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6729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Communicate with Customers</a:t>
          </a:r>
          <a:endParaRPr lang="en-US" sz="2600" kern="1200" dirty="0"/>
        </a:p>
      </dsp:txBody>
      <dsp:txXfrm>
        <a:off x="633279" y="432360"/>
        <a:ext cx="4962869" cy="865170"/>
      </dsp:txXfrm>
    </dsp:sp>
    <dsp:sp modelId="{D2620865-FDA7-463D-A970-4AC6370436DD}">
      <dsp:nvSpPr>
        <dsp:cNvPr id="0" name=""/>
        <dsp:cNvSpPr/>
      </dsp:nvSpPr>
      <dsp:spPr>
        <a:xfrm>
          <a:off x="92547" y="324213"/>
          <a:ext cx="1081462" cy="1081462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40429B9-9E9A-4BEA-A0C6-BA8FAE3998F7}">
      <dsp:nvSpPr>
        <dsp:cNvPr id="0" name=""/>
        <dsp:cNvSpPr/>
      </dsp:nvSpPr>
      <dsp:spPr>
        <a:xfrm>
          <a:off x="1129301" y="1730340"/>
          <a:ext cx="4466847" cy="8651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6729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Announce New Features</a:t>
          </a:r>
          <a:endParaRPr lang="en-US" sz="2600" kern="1200" dirty="0"/>
        </a:p>
      </dsp:txBody>
      <dsp:txXfrm>
        <a:off x="1129301" y="1730340"/>
        <a:ext cx="4466847" cy="865170"/>
      </dsp:txXfrm>
    </dsp:sp>
    <dsp:sp modelId="{E2B0C81D-60C9-448D-A21D-DA112FC9B6C8}">
      <dsp:nvSpPr>
        <dsp:cNvPr id="0" name=""/>
        <dsp:cNvSpPr/>
      </dsp:nvSpPr>
      <dsp:spPr>
        <a:xfrm>
          <a:off x="588569" y="1622194"/>
          <a:ext cx="1081462" cy="1081462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DA2BCE4-895B-45B6-9E2F-087F615F1F68}">
      <dsp:nvSpPr>
        <dsp:cNvPr id="0" name=""/>
        <dsp:cNvSpPr/>
      </dsp:nvSpPr>
      <dsp:spPr>
        <a:xfrm>
          <a:off x="1129301" y="3028321"/>
          <a:ext cx="4466847" cy="8651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6729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Promotions &amp; Games</a:t>
          </a:r>
          <a:endParaRPr lang="en-US" sz="2600" kern="1200" dirty="0"/>
        </a:p>
      </dsp:txBody>
      <dsp:txXfrm>
        <a:off x="1129301" y="3028321"/>
        <a:ext cx="4466847" cy="865170"/>
      </dsp:txXfrm>
    </dsp:sp>
    <dsp:sp modelId="{6D857EE6-ECCB-44C9-9910-142B33FCD1F3}">
      <dsp:nvSpPr>
        <dsp:cNvPr id="0" name=""/>
        <dsp:cNvSpPr/>
      </dsp:nvSpPr>
      <dsp:spPr>
        <a:xfrm>
          <a:off x="588569" y="2920174"/>
          <a:ext cx="1081462" cy="1081462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2D796C8-2D52-47B6-9F07-B684D6859584}">
      <dsp:nvSpPr>
        <dsp:cNvPr id="0" name=""/>
        <dsp:cNvSpPr/>
      </dsp:nvSpPr>
      <dsp:spPr>
        <a:xfrm>
          <a:off x="633279" y="4326301"/>
          <a:ext cx="4962869" cy="8651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6729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#</a:t>
          </a:r>
          <a:r>
            <a:rPr lang="en-US" sz="2600" kern="1200" dirty="0" err="1" smtClean="0"/>
            <a:t>StayConnected</a:t>
          </a:r>
          <a:endParaRPr lang="en-US" sz="2600" kern="1200" dirty="0"/>
        </a:p>
      </dsp:txBody>
      <dsp:txXfrm>
        <a:off x="633279" y="4326301"/>
        <a:ext cx="4962869" cy="865170"/>
      </dsp:txXfrm>
    </dsp:sp>
    <dsp:sp modelId="{E4B2022C-7353-4D70-8F6C-2D4F0A89E648}">
      <dsp:nvSpPr>
        <dsp:cNvPr id="0" name=""/>
        <dsp:cNvSpPr/>
      </dsp:nvSpPr>
      <dsp:spPr>
        <a:xfrm>
          <a:off x="92547" y="4218155"/>
          <a:ext cx="1081462" cy="1081462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226143-22D8-44C8-9A10-B0B8DF95A3EA}">
      <dsp:nvSpPr>
        <dsp:cNvPr id="0" name=""/>
        <dsp:cNvSpPr/>
      </dsp:nvSpPr>
      <dsp:spPr>
        <a:xfrm>
          <a:off x="-6290478" y="-972699"/>
          <a:ext cx="7569230" cy="7569230"/>
        </a:xfrm>
        <a:prstGeom prst="blockArc">
          <a:avLst>
            <a:gd name="adj1" fmla="val 18900000"/>
            <a:gd name="adj2" fmla="val 2700000"/>
            <a:gd name="adj3" fmla="val 285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F500F9-7C66-4B30-AAE4-62D05D67D2EE}">
      <dsp:nvSpPr>
        <dsp:cNvPr id="0" name=""/>
        <dsp:cNvSpPr/>
      </dsp:nvSpPr>
      <dsp:spPr>
        <a:xfrm>
          <a:off x="701902" y="432360"/>
          <a:ext cx="3952860" cy="8651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6729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Ask Alexa Anything</a:t>
          </a:r>
          <a:endParaRPr lang="en-US" sz="2700" kern="1200" dirty="0"/>
        </a:p>
      </dsp:txBody>
      <dsp:txXfrm>
        <a:off x="701902" y="432360"/>
        <a:ext cx="3952860" cy="865170"/>
      </dsp:txXfrm>
    </dsp:sp>
    <dsp:sp modelId="{D2620865-FDA7-463D-A970-4AC6370436DD}">
      <dsp:nvSpPr>
        <dsp:cNvPr id="0" name=""/>
        <dsp:cNvSpPr/>
      </dsp:nvSpPr>
      <dsp:spPr>
        <a:xfrm>
          <a:off x="11199" y="174242"/>
          <a:ext cx="1381406" cy="138140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40429B9-9E9A-4BEA-A0C6-BA8FAE3998F7}">
      <dsp:nvSpPr>
        <dsp:cNvPr id="0" name=""/>
        <dsp:cNvSpPr/>
      </dsp:nvSpPr>
      <dsp:spPr>
        <a:xfrm>
          <a:off x="1197924" y="1730340"/>
          <a:ext cx="3456838" cy="8651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6729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Yelp</a:t>
          </a:r>
          <a:endParaRPr lang="en-US" sz="2700" kern="1200" dirty="0"/>
        </a:p>
      </dsp:txBody>
      <dsp:txXfrm>
        <a:off x="1197924" y="1730340"/>
        <a:ext cx="3456838" cy="865170"/>
      </dsp:txXfrm>
    </dsp:sp>
    <dsp:sp modelId="{E2B0C81D-60C9-448D-A21D-DA112FC9B6C8}">
      <dsp:nvSpPr>
        <dsp:cNvPr id="0" name=""/>
        <dsp:cNvSpPr/>
      </dsp:nvSpPr>
      <dsp:spPr>
        <a:xfrm>
          <a:off x="553610" y="1518611"/>
          <a:ext cx="1288627" cy="1288627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DA2BCE4-895B-45B6-9E2F-087F615F1F68}">
      <dsp:nvSpPr>
        <dsp:cNvPr id="0" name=""/>
        <dsp:cNvSpPr/>
      </dsp:nvSpPr>
      <dsp:spPr>
        <a:xfrm>
          <a:off x="1197924" y="3028321"/>
          <a:ext cx="3456838" cy="8651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6729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Pandora</a:t>
          </a:r>
          <a:endParaRPr lang="en-US" sz="2700" kern="1200" dirty="0"/>
        </a:p>
      </dsp:txBody>
      <dsp:txXfrm>
        <a:off x="1197924" y="3028321"/>
        <a:ext cx="3456838" cy="865170"/>
      </dsp:txXfrm>
    </dsp:sp>
    <dsp:sp modelId="{6D857EE6-ECCB-44C9-9910-142B33FCD1F3}">
      <dsp:nvSpPr>
        <dsp:cNvPr id="0" name=""/>
        <dsp:cNvSpPr/>
      </dsp:nvSpPr>
      <dsp:spPr>
        <a:xfrm>
          <a:off x="657193" y="2920174"/>
          <a:ext cx="1081462" cy="1081462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2D796C8-2D52-47B6-9F07-B684D6859584}">
      <dsp:nvSpPr>
        <dsp:cNvPr id="0" name=""/>
        <dsp:cNvSpPr/>
      </dsp:nvSpPr>
      <dsp:spPr>
        <a:xfrm>
          <a:off x="701902" y="4326301"/>
          <a:ext cx="3952860" cy="8651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6729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Traffic Updates</a:t>
          </a:r>
          <a:endParaRPr lang="en-US" sz="2700" kern="1200" dirty="0"/>
        </a:p>
      </dsp:txBody>
      <dsp:txXfrm>
        <a:off x="701902" y="4326301"/>
        <a:ext cx="3952860" cy="865170"/>
      </dsp:txXfrm>
    </dsp:sp>
    <dsp:sp modelId="{E4B2022C-7353-4D70-8F6C-2D4F0A89E648}">
      <dsp:nvSpPr>
        <dsp:cNvPr id="0" name=""/>
        <dsp:cNvSpPr/>
      </dsp:nvSpPr>
      <dsp:spPr>
        <a:xfrm>
          <a:off x="161171" y="4218155"/>
          <a:ext cx="1081462" cy="1081462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0C79F3-B6C1-4F62-B33A-665976DDFE32}">
      <dsp:nvSpPr>
        <dsp:cNvPr id="0" name=""/>
        <dsp:cNvSpPr/>
      </dsp:nvSpPr>
      <dsp:spPr>
        <a:xfrm>
          <a:off x="5754236" y="3203438"/>
          <a:ext cx="903579" cy="10649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7501"/>
              </a:lnTo>
              <a:lnTo>
                <a:pt x="903579" y="917501"/>
              </a:lnTo>
              <a:lnTo>
                <a:pt x="903579" y="106497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6673D9-2502-489B-A522-6335D2BCF255}">
      <dsp:nvSpPr>
        <dsp:cNvPr id="0" name=""/>
        <dsp:cNvSpPr/>
      </dsp:nvSpPr>
      <dsp:spPr>
        <a:xfrm>
          <a:off x="3717467" y="1944954"/>
          <a:ext cx="2036768" cy="3146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164"/>
              </a:lnTo>
              <a:lnTo>
                <a:pt x="2036768" y="167164"/>
              </a:lnTo>
              <a:lnTo>
                <a:pt x="2036768" y="31463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4B4F44-07E2-4E57-8018-9D2668713E83}">
      <dsp:nvSpPr>
        <dsp:cNvPr id="0" name=""/>
        <dsp:cNvSpPr/>
      </dsp:nvSpPr>
      <dsp:spPr>
        <a:xfrm>
          <a:off x="3068574" y="3186109"/>
          <a:ext cx="1246025" cy="9892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1795"/>
              </a:lnTo>
              <a:lnTo>
                <a:pt x="1246025" y="841795"/>
              </a:lnTo>
              <a:lnTo>
                <a:pt x="1246025" y="98927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E742CC-E99A-4D29-AB81-2A8C838AADDE}">
      <dsp:nvSpPr>
        <dsp:cNvPr id="0" name=""/>
        <dsp:cNvSpPr/>
      </dsp:nvSpPr>
      <dsp:spPr>
        <a:xfrm>
          <a:off x="1719028" y="3186109"/>
          <a:ext cx="1349546" cy="989271"/>
        </a:xfrm>
        <a:custGeom>
          <a:avLst/>
          <a:gdLst/>
          <a:ahLst/>
          <a:cxnLst/>
          <a:rect l="0" t="0" r="0" b="0"/>
          <a:pathLst>
            <a:path>
              <a:moveTo>
                <a:pt x="1349546" y="0"/>
              </a:moveTo>
              <a:lnTo>
                <a:pt x="1349546" y="841795"/>
              </a:lnTo>
              <a:lnTo>
                <a:pt x="0" y="841795"/>
              </a:lnTo>
              <a:lnTo>
                <a:pt x="0" y="98927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6ABEE0-0D60-4B69-AC1B-7EDB17B1DC3D}">
      <dsp:nvSpPr>
        <dsp:cNvPr id="0" name=""/>
        <dsp:cNvSpPr/>
      </dsp:nvSpPr>
      <dsp:spPr>
        <a:xfrm>
          <a:off x="3068574" y="1944954"/>
          <a:ext cx="648892" cy="297310"/>
        </a:xfrm>
        <a:custGeom>
          <a:avLst/>
          <a:gdLst/>
          <a:ahLst/>
          <a:cxnLst/>
          <a:rect l="0" t="0" r="0" b="0"/>
          <a:pathLst>
            <a:path>
              <a:moveTo>
                <a:pt x="648892" y="0"/>
              </a:moveTo>
              <a:lnTo>
                <a:pt x="648892" y="149835"/>
              </a:lnTo>
              <a:lnTo>
                <a:pt x="0" y="149835"/>
              </a:lnTo>
              <a:lnTo>
                <a:pt x="0" y="29731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35C6D4-FD44-4B63-935B-D965BB7EE3D6}">
      <dsp:nvSpPr>
        <dsp:cNvPr id="0" name=""/>
        <dsp:cNvSpPr/>
      </dsp:nvSpPr>
      <dsp:spPr>
        <a:xfrm>
          <a:off x="473002" y="1944954"/>
          <a:ext cx="3244464" cy="297310"/>
        </a:xfrm>
        <a:custGeom>
          <a:avLst/>
          <a:gdLst/>
          <a:ahLst/>
          <a:cxnLst/>
          <a:rect l="0" t="0" r="0" b="0"/>
          <a:pathLst>
            <a:path>
              <a:moveTo>
                <a:pt x="3244464" y="0"/>
              </a:moveTo>
              <a:lnTo>
                <a:pt x="3244464" y="149835"/>
              </a:lnTo>
              <a:lnTo>
                <a:pt x="0" y="149835"/>
              </a:lnTo>
              <a:lnTo>
                <a:pt x="0" y="29731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9E8937-43D7-4ECF-99DB-F3C61DE67726}">
      <dsp:nvSpPr>
        <dsp:cNvPr id="0" name=""/>
        <dsp:cNvSpPr/>
      </dsp:nvSpPr>
      <dsp:spPr>
        <a:xfrm>
          <a:off x="3245545" y="1001109"/>
          <a:ext cx="943844" cy="943844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FFAC98-C117-4340-9F26-FD0E38510AC9}">
      <dsp:nvSpPr>
        <dsp:cNvPr id="0" name=""/>
        <dsp:cNvSpPr/>
      </dsp:nvSpPr>
      <dsp:spPr>
        <a:xfrm>
          <a:off x="4189389" y="998750"/>
          <a:ext cx="1415766" cy="943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Director</a:t>
          </a:r>
          <a:endParaRPr lang="en-US" sz="1700" kern="1200" dirty="0"/>
        </a:p>
      </dsp:txBody>
      <dsp:txXfrm>
        <a:off x="4189389" y="998750"/>
        <a:ext cx="1415766" cy="943844"/>
      </dsp:txXfrm>
    </dsp:sp>
    <dsp:sp modelId="{687E4836-51B3-4E2E-B838-FF382227BC60}">
      <dsp:nvSpPr>
        <dsp:cNvPr id="0" name=""/>
        <dsp:cNvSpPr/>
      </dsp:nvSpPr>
      <dsp:spPr>
        <a:xfrm>
          <a:off x="1080" y="2242265"/>
          <a:ext cx="943844" cy="943844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CFFCAB1-7F68-4DAC-B36D-7251A03541D1}">
      <dsp:nvSpPr>
        <dsp:cNvPr id="0" name=""/>
        <dsp:cNvSpPr/>
      </dsp:nvSpPr>
      <dsp:spPr>
        <a:xfrm>
          <a:off x="944924" y="2239905"/>
          <a:ext cx="1415766" cy="943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Account Manager</a:t>
          </a:r>
          <a:endParaRPr lang="en-US" sz="1700" kern="1200" dirty="0"/>
        </a:p>
      </dsp:txBody>
      <dsp:txXfrm>
        <a:off x="944924" y="2239905"/>
        <a:ext cx="1415766" cy="943844"/>
      </dsp:txXfrm>
    </dsp:sp>
    <dsp:sp modelId="{03E84DF5-C4FA-48C5-B197-E9034CAB1F87}">
      <dsp:nvSpPr>
        <dsp:cNvPr id="0" name=""/>
        <dsp:cNvSpPr/>
      </dsp:nvSpPr>
      <dsp:spPr>
        <a:xfrm>
          <a:off x="2596652" y="2242265"/>
          <a:ext cx="943844" cy="943844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DE56593-8825-4AA4-843E-D8CD6A0C6884}">
      <dsp:nvSpPr>
        <dsp:cNvPr id="0" name=""/>
        <dsp:cNvSpPr/>
      </dsp:nvSpPr>
      <dsp:spPr>
        <a:xfrm>
          <a:off x="3540496" y="2239905"/>
          <a:ext cx="1415766" cy="943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SEO Manager</a:t>
          </a:r>
          <a:endParaRPr lang="en-US" sz="1700" kern="1200" dirty="0"/>
        </a:p>
      </dsp:txBody>
      <dsp:txXfrm>
        <a:off x="3540496" y="2239905"/>
        <a:ext cx="1415766" cy="943844"/>
      </dsp:txXfrm>
    </dsp:sp>
    <dsp:sp modelId="{9E8E4025-9129-48BB-9406-3FA1AD5FFCFE}">
      <dsp:nvSpPr>
        <dsp:cNvPr id="0" name=""/>
        <dsp:cNvSpPr/>
      </dsp:nvSpPr>
      <dsp:spPr>
        <a:xfrm>
          <a:off x="1247105" y="4175380"/>
          <a:ext cx="943844" cy="943844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3C4A0B6-9ECE-496C-B02C-120B83AD8D1A}">
      <dsp:nvSpPr>
        <dsp:cNvPr id="0" name=""/>
        <dsp:cNvSpPr/>
      </dsp:nvSpPr>
      <dsp:spPr>
        <a:xfrm>
          <a:off x="2190950" y="4173021"/>
          <a:ext cx="1415766" cy="943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Coordinator 01</a:t>
          </a:r>
        </a:p>
      </dsp:txBody>
      <dsp:txXfrm>
        <a:off x="2190950" y="4173021"/>
        <a:ext cx="1415766" cy="943844"/>
      </dsp:txXfrm>
    </dsp:sp>
    <dsp:sp modelId="{1971B6C2-1F29-43E6-938C-8B781CAF8EB5}">
      <dsp:nvSpPr>
        <dsp:cNvPr id="0" name=""/>
        <dsp:cNvSpPr/>
      </dsp:nvSpPr>
      <dsp:spPr>
        <a:xfrm>
          <a:off x="3842677" y="4175380"/>
          <a:ext cx="943844" cy="943844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12E056A-3A7B-44F2-ACDF-62A0E3E1AAE6}">
      <dsp:nvSpPr>
        <dsp:cNvPr id="0" name=""/>
        <dsp:cNvSpPr/>
      </dsp:nvSpPr>
      <dsp:spPr>
        <a:xfrm>
          <a:off x="4786521" y="4173021"/>
          <a:ext cx="1415766" cy="943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Coordinator 02</a:t>
          </a:r>
        </a:p>
      </dsp:txBody>
      <dsp:txXfrm>
        <a:off x="4786521" y="4173021"/>
        <a:ext cx="1415766" cy="943844"/>
      </dsp:txXfrm>
    </dsp:sp>
    <dsp:sp modelId="{7C60FE41-35D7-46C2-9B7C-B80E698FE257}">
      <dsp:nvSpPr>
        <dsp:cNvPr id="0" name=""/>
        <dsp:cNvSpPr/>
      </dsp:nvSpPr>
      <dsp:spPr>
        <a:xfrm>
          <a:off x="5282313" y="2259594"/>
          <a:ext cx="943844" cy="943844"/>
        </a:xfrm>
        <a:prstGeom prst="ellipse">
          <a:avLst/>
        </a:prstGeom>
        <a:blipFill dpi="0"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0702B9F-99AD-4083-A558-48D0FA61417C}">
      <dsp:nvSpPr>
        <dsp:cNvPr id="0" name=""/>
        <dsp:cNvSpPr/>
      </dsp:nvSpPr>
      <dsp:spPr>
        <a:xfrm>
          <a:off x="6215785" y="2248815"/>
          <a:ext cx="1415766" cy="943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SEM Manager</a:t>
          </a:r>
        </a:p>
      </dsp:txBody>
      <dsp:txXfrm>
        <a:off x="6215785" y="2248815"/>
        <a:ext cx="1415766" cy="943844"/>
      </dsp:txXfrm>
    </dsp:sp>
    <dsp:sp modelId="{24591119-1C7E-4712-AB27-B0F1BC80B824}">
      <dsp:nvSpPr>
        <dsp:cNvPr id="0" name=""/>
        <dsp:cNvSpPr/>
      </dsp:nvSpPr>
      <dsp:spPr>
        <a:xfrm>
          <a:off x="6185893" y="4268415"/>
          <a:ext cx="943844" cy="943844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E8F128D-3884-42BC-80FB-AF81C47046C7}">
      <dsp:nvSpPr>
        <dsp:cNvPr id="0" name=""/>
        <dsp:cNvSpPr/>
      </dsp:nvSpPr>
      <dsp:spPr>
        <a:xfrm>
          <a:off x="7111441" y="4188434"/>
          <a:ext cx="1415766" cy="943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Coordinator</a:t>
          </a:r>
        </a:p>
      </dsp:txBody>
      <dsp:txXfrm>
        <a:off x="7111441" y="4188434"/>
        <a:ext cx="1415766" cy="943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8E17BAA-BE99-41F3-8067-9972CAA06FA1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D325B4F-DD26-497F-BC93-582C5FFAB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56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81AF7F28-7EDD-462E-A3EB-1825A122FCC2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2424546-30F9-491E-93E0-D0EC4D38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29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photo</a:t>
            </a:r>
            <a:r>
              <a:rPr lang="en-US" baseline="0" dirty="0" smtClean="0"/>
              <a:t> or details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4546-30F9-491E-93E0-D0EC4D38782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08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7638" y="1163638"/>
            <a:ext cx="4187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Why? Need to talk</a:t>
            </a:r>
            <a:r>
              <a:rPr lang="en-US" baseline="0" dirty="0" smtClean="0"/>
              <a:t> about </a:t>
            </a:r>
            <a:r>
              <a:rPr lang="en-US" baseline="0" dirty="0" err="1" smtClean="0"/>
              <a:t>ctr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cpc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4546-30F9-491E-93E0-D0EC4D38782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615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4546-30F9-491E-93E0-D0EC4D38782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593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4546-30F9-491E-93E0-D0EC4D38782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59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4546-30F9-491E-93E0-D0EC4D38782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869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Communicate</a:t>
            </a:r>
            <a:r>
              <a:rPr lang="en-US" baseline="0" dirty="0" smtClean="0"/>
              <a:t> – features they want added, new features coming soon, contest and games – secret phrase win an amazon gift cards.</a:t>
            </a:r>
          </a:p>
          <a:p>
            <a:r>
              <a:rPr lang="en-US" baseline="0" dirty="0" smtClean="0"/>
              <a:t>Not in love with picture bubbles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4546-30F9-491E-93E0-D0EC4D38782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083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Story boards?</a:t>
            </a:r>
            <a:r>
              <a:rPr lang="en-US" baseline="0" dirty="0" smtClean="0"/>
              <a:t> 15 seconds?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4546-30F9-491E-93E0-D0EC4D38782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50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Story boards?</a:t>
            </a:r>
            <a:r>
              <a:rPr lang="en-US" baseline="0" dirty="0" smtClean="0"/>
              <a:t> 15 seconds?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4546-30F9-491E-93E0-D0EC4D38782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6259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err="1" smtClean="0"/>
              <a:t>Adwords</a:t>
            </a:r>
            <a:r>
              <a:rPr lang="en-US" baseline="0" dirty="0" smtClean="0"/>
              <a:t> $2.35 CPC 75,000 impressions/ Display </a:t>
            </a:r>
            <a:r>
              <a:rPr lang="en-US" baseline="0" dirty="0" err="1" smtClean="0"/>
              <a:t>Adv</a:t>
            </a:r>
            <a:r>
              <a:rPr lang="en-US" baseline="0" dirty="0" smtClean="0"/>
              <a:t> = $25,000 $3.10 CPC 55,000 impressions</a:t>
            </a:r>
          </a:p>
          <a:p>
            <a:r>
              <a:rPr lang="en-US" baseline="0" dirty="0" smtClean="0"/>
              <a:t>Social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4546-30F9-491E-93E0-D0EC4D38782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229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Finish changing </a:t>
            </a:r>
            <a:r>
              <a:rPr lang="en-US" dirty="0" err="1" smtClean="0"/>
              <a:t>metics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4546-30F9-491E-93E0-D0EC4D38782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912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4546-30F9-491E-93E0-D0EC4D38782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824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4546-30F9-491E-93E0-D0EC4D38782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55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672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698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669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158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707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271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498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715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094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649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982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681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762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036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3271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3.jp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31.png"/><Relationship Id="rId5" Type="http://schemas.openxmlformats.org/officeDocument/2006/relationships/diagramQuickStyle" Target="../diagrams/quickStyle3.xml"/><Relationship Id="rId10" Type="http://schemas.microsoft.com/office/2007/relationships/hdphoto" Target="../media/hdphoto1.wdp"/><Relationship Id="rId4" Type="http://schemas.openxmlformats.org/officeDocument/2006/relationships/diagramLayout" Target="../diagrams/layout3.xml"/><Relationship Id="rId9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2.png"/><Relationship Id="rId7" Type="http://schemas.openxmlformats.org/officeDocument/2006/relationships/image" Target="../media/image10.jpg"/><Relationship Id="rId12" Type="http://schemas.microsoft.com/office/2007/relationships/hdphoto" Target="../media/hdphoto1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.png"/><Relationship Id="rId5" Type="http://schemas.openxmlformats.org/officeDocument/2006/relationships/image" Target="../media/image11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9652" y="159116"/>
            <a:ext cx="4911208" cy="2730531"/>
          </a:xfrm>
        </p:spPr>
        <p:txBody>
          <a:bodyPr/>
          <a:lstStyle/>
          <a:p>
            <a:pPr algn="ctr"/>
            <a:r>
              <a:rPr lang="en-US" dirty="0" smtClean="0"/>
              <a:t>Introducing The Amazon Echo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015" y="5435105"/>
            <a:ext cx="7004879" cy="326231"/>
          </a:xfrm>
        </p:spPr>
        <p:txBody>
          <a:bodyPr>
            <a:noAutofit/>
          </a:bodyPr>
          <a:lstStyle/>
          <a:p>
            <a:r>
              <a:rPr lang="en-US" sz="1800" dirty="0" smtClean="0"/>
              <a:t>Baylee </a:t>
            </a:r>
            <a:r>
              <a:rPr lang="en-US" sz="1800" dirty="0"/>
              <a:t>Diedrich, </a:t>
            </a:r>
            <a:r>
              <a:rPr lang="en-US" sz="1800" dirty="0" smtClean="0"/>
              <a:t>Waverly Wituski, Ashley Ritter, Micah Flores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7935" y="896896"/>
            <a:ext cx="1579364" cy="36790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18" b="99671" l="0" r="64769"/>
                    </a14:imgEffect>
                  </a14:imgLayer>
                </a14:imgProps>
              </a:ext>
            </a:extLst>
          </a:blip>
          <a:srcRect r="57413"/>
          <a:stretch/>
        </p:blipFill>
        <p:spPr>
          <a:xfrm>
            <a:off x="0" y="1307307"/>
            <a:ext cx="2397935" cy="31646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62273" y="3059394"/>
            <a:ext cx="3725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 new way to stay connected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7488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20379"/>
            <a:ext cx="9144000" cy="1590375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92373" y="1279556"/>
            <a:ext cx="8359254" cy="87202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800" dirty="0">
                <a:ln w="3175">
                  <a:noFill/>
                </a:ln>
                <a:solidFill>
                  <a:schemeClr val="bg1"/>
                </a:solidFill>
              </a:rPr>
              <a:t>What is the Amazon Echo?</a:t>
            </a:r>
          </a:p>
        </p:txBody>
      </p:sp>
      <p:pic>
        <p:nvPicPr>
          <p:cNvPr id="1026" name="Picture 2" descr="amazon-echo-review-top-light-1500x1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943" y="2510754"/>
            <a:ext cx="6514897" cy="434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00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70996"/>
            <a:ext cx="9144000" cy="1026921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637430" y="155416"/>
            <a:ext cx="3869140" cy="85808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Objectives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612" y="4507951"/>
            <a:ext cx="2427691" cy="2350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951" y="4507951"/>
            <a:ext cx="2350049" cy="23500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98124" y="4479775"/>
            <a:ext cx="1702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15,000 Facebook Likes</a:t>
            </a: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2236440024"/>
              </p:ext>
            </p:extLst>
          </p:nvPr>
        </p:nvGraphicFramePr>
        <p:xfrm>
          <a:off x="-967662" y="4192324"/>
          <a:ext cx="4215829" cy="2617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04250" y="5570060"/>
            <a:ext cx="13499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15%</a:t>
            </a:r>
            <a:endParaRPr lang="en-US" sz="4400" b="1" dirty="0"/>
          </a:p>
        </p:txBody>
      </p:sp>
      <p:graphicFrame>
        <p:nvGraphicFramePr>
          <p:cNvPr id="24" name="Chart 23"/>
          <p:cNvGraphicFramePr/>
          <p:nvPr>
            <p:extLst>
              <p:ext uri="{D42A27DB-BD31-4B8C-83A1-F6EECF244321}">
                <p14:modId xmlns:p14="http://schemas.microsoft.com/office/powerpoint/2010/main" val="2989720120"/>
              </p:ext>
            </p:extLst>
          </p:nvPr>
        </p:nvGraphicFramePr>
        <p:xfrm>
          <a:off x="1250615" y="4400431"/>
          <a:ext cx="3770444" cy="2475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2472399" y="5701661"/>
            <a:ext cx="13499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10%</a:t>
            </a:r>
            <a:endParaRPr lang="en-US" sz="4400" b="1" dirty="0"/>
          </a:p>
        </p:txBody>
      </p:sp>
      <p:sp>
        <p:nvSpPr>
          <p:cNvPr id="3" name="Rectangle 2"/>
          <p:cNvSpPr/>
          <p:nvPr/>
        </p:nvSpPr>
        <p:spPr>
          <a:xfrm>
            <a:off x="5211512" y="1722688"/>
            <a:ext cx="39324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 flip="none" rotWithShape="1">
                  <a:gsLst>
                    <a:gs pos="0">
                      <a:srgbClr val="14F9FC"/>
                    </a:gs>
                    <a:gs pos="100000">
                      <a:srgbClr val="338FCC"/>
                    </a:gs>
                  </a:gsLst>
                  <a:lin ang="10800000" scaled="1"/>
                  <a:tileRect/>
                </a:gradFill>
                <a:effectLst/>
              </a:rPr>
              <a:t>2. Exposure</a:t>
            </a:r>
            <a:endParaRPr lang="en-US" sz="5400" dirty="0">
              <a:ln w="0"/>
              <a:gradFill flip="none" rotWithShape="1">
                <a:gsLst>
                  <a:gs pos="0">
                    <a:srgbClr val="14F9FC"/>
                  </a:gs>
                  <a:gs pos="100000">
                    <a:srgbClr val="338FCC"/>
                  </a:gs>
                </a:gsLst>
                <a:lin ang="10800000" scaled="1"/>
                <a:tileRect/>
              </a:gradFill>
              <a:effectLst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42690" y="2655547"/>
            <a:ext cx="53575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 flip="none" rotWithShape="1">
                  <a:gsLst>
                    <a:gs pos="0">
                      <a:srgbClr val="14F9FC"/>
                    </a:gs>
                    <a:gs pos="100000">
                      <a:srgbClr val="338FCC"/>
                    </a:gs>
                  </a:gsLst>
                  <a:lin ang="10800000" scaled="1"/>
                  <a:tileRect/>
                </a:gradFill>
                <a:effectLst/>
              </a:rPr>
              <a:t> 3.Engagement</a:t>
            </a:r>
            <a:endParaRPr lang="en-US" sz="5400" dirty="0">
              <a:ln w="0"/>
              <a:gradFill flip="none" rotWithShape="1">
                <a:gsLst>
                  <a:gs pos="0">
                    <a:srgbClr val="14F9FC"/>
                  </a:gs>
                  <a:gs pos="100000">
                    <a:srgbClr val="338FCC"/>
                  </a:gs>
                </a:gsLst>
                <a:lin ang="10800000" scaled="1"/>
                <a:tileRect/>
              </a:gradFill>
              <a:effectLst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409179" y="1759141"/>
            <a:ext cx="52581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 flip="none" rotWithShape="1">
                  <a:gsLst>
                    <a:gs pos="0">
                      <a:srgbClr val="14F9FC"/>
                    </a:gs>
                    <a:gs pos="100000">
                      <a:srgbClr val="338FCC"/>
                    </a:gs>
                  </a:gsLst>
                  <a:lin ang="10800000" scaled="1"/>
                  <a:tileRect/>
                </a:gradFill>
                <a:effectLst>
                  <a:reflection blurRad="6350" stA="53000" endA="300" endPos="35500" dir="5400000" sy="-90000" algn="bl" rotWithShape="0"/>
                </a:effectLst>
              </a:rPr>
              <a:t>   1. </a:t>
            </a:r>
            <a:r>
              <a:rPr lang="en-US" sz="5400" dirty="0" smtClean="0">
                <a:ln w="0"/>
                <a:gradFill flip="none" rotWithShape="1">
                  <a:gsLst>
                    <a:gs pos="0">
                      <a:srgbClr val="14F9FC"/>
                    </a:gs>
                    <a:gs pos="100000">
                      <a:srgbClr val="338FCC"/>
                    </a:gs>
                  </a:gsLst>
                  <a:lin ang="10800000" scaled="1"/>
                  <a:tileRect/>
                </a:gradFill>
                <a:effectLst/>
              </a:rPr>
              <a:t>Excitement</a:t>
            </a:r>
            <a:endParaRPr lang="en-US" sz="5400" dirty="0">
              <a:ln w="0"/>
              <a:gradFill flip="none" rotWithShape="1">
                <a:gsLst>
                  <a:gs pos="0">
                    <a:srgbClr val="14F9FC"/>
                  </a:gs>
                  <a:gs pos="100000">
                    <a:srgbClr val="338FCC"/>
                  </a:gs>
                </a:gsLst>
                <a:lin ang="10800000" scaled="1"/>
                <a:tileRect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2064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516059" y="1486337"/>
            <a:ext cx="2863607" cy="576263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 smtClean="0"/>
              <a:t>Primary Market</a:t>
            </a:r>
            <a:endParaRPr lang="en-US" sz="2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0" y="2014910"/>
            <a:ext cx="4735773" cy="4843090"/>
          </a:xfrm>
        </p:spPr>
        <p:txBody>
          <a:bodyPr>
            <a:noAutofit/>
          </a:bodyPr>
          <a:lstStyle/>
          <a:p>
            <a:r>
              <a:rPr lang="en-US" sz="2000" dirty="0" smtClean="0"/>
              <a:t>Age: 25 – 54</a:t>
            </a:r>
          </a:p>
          <a:p>
            <a:r>
              <a:rPr lang="en-US" sz="2000" dirty="0" smtClean="0"/>
              <a:t>Income: $75,000+</a:t>
            </a:r>
          </a:p>
          <a:p>
            <a:r>
              <a:rPr lang="en-US" sz="2000" dirty="0" smtClean="0"/>
              <a:t>Education: Some College</a:t>
            </a:r>
          </a:p>
          <a:p>
            <a:r>
              <a:rPr lang="en-US" sz="2000" dirty="0" smtClean="0"/>
              <a:t>Psychographics</a:t>
            </a:r>
            <a:endParaRPr lang="en-US" sz="2000" dirty="0"/>
          </a:p>
          <a:p>
            <a:pPr lvl="1"/>
            <a:r>
              <a:rPr lang="en-US" sz="1800" dirty="0" smtClean="0"/>
              <a:t>Enjoys </a:t>
            </a:r>
            <a:r>
              <a:rPr lang="en-US" sz="1800" dirty="0"/>
              <a:t>shopping online, Values </a:t>
            </a:r>
            <a:r>
              <a:rPr lang="en-US" sz="1800" dirty="0" smtClean="0"/>
              <a:t>time with </a:t>
            </a:r>
            <a:r>
              <a:rPr lang="en-US" sz="1800" dirty="0"/>
              <a:t>family, Loves Music</a:t>
            </a:r>
          </a:p>
          <a:p>
            <a:r>
              <a:rPr lang="en-US" sz="2000" dirty="0" smtClean="0"/>
              <a:t>Buying Behaviors</a:t>
            </a:r>
          </a:p>
          <a:p>
            <a:pPr lvl="1"/>
            <a:r>
              <a:rPr lang="en-US" sz="1800" dirty="0" smtClean="0"/>
              <a:t>Purchases new phone every year,</a:t>
            </a:r>
          </a:p>
          <a:p>
            <a:pPr lvl="1"/>
            <a:r>
              <a:rPr lang="en-US" sz="1800" dirty="0" smtClean="0"/>
              <a:t>Purchases </a:t>
            </a:r>
            <a:r>
              <a:rPr lang="en-US" sz="1800" dirty="0"/>
              <a:t>s</a:t>
            </a:r>
            <a:r>
              <a:rPr lang="en-US" sz="1800" dirty="0" smtClean="0"/>
              <a:t>mart </a:t>
            </a:r>
            <a:r>
              <a:rPr lang="en-US" sz="1800" dirty="0"/>
              <a:t>h</a:t>
            </a:r>
            <a:r>
              <a:rPr lang="en-US" sz="1800" dirty="0" smtClean="0"/>
              <a:t>ome </a:t>
            </a:r>
            <a:r>
              <a:rPr lang="en-US" sz="1800" dirty="0"/>
              <a:t>p</a:t>
            </a:r>
            <a:r>
              <a:rPr lang="en-US" sz="1800" dirty="0" smtClean="0"/>
              <a:t>roducts</a:t>
            </a:r>
          </a:p>
          <a:p>
            <a:r>
              <a:rPr lang="en-US" sz="2000" dirty="0" smtClean="0"/>
              <a:t>Purchase Drivers</a:t>
            </a:r>
          </a:p>
          <a:p>
            <a:pPr lvl="1"/>
            <a:r>
              <a:rPr lang="en-US" sz="1800" dirty="0" smtClean="0"/>
              <a:t>Latest and Greatest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6150178" y="2062600"/>
            <a:ext cx="1579417" cy="7292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 smtClean="0"/>
              <a:t>Families</a:t>
            </a:r>
            <a:endParaRPr lang="en-US" sz="2800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4730155" y="2992438"/>
            <a:ext cx="4413845" cy="2480314"/>
          </a:xfrm>
        </p:spPr>
      </p:pic>
      <p:sp>
        <p:nvSpPr>
          <p:cNvPr id="8" name="Rectangle 7"/>
          <p:cNvSpPr/>
          <p:nvPr/>
        </p:nvSpPr>
        <p:spPr>
          <a:xfrm>
            <a:off x="0" y="96525"/>
            <a:ext cx="9144000" cy="1036239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47863" y="228604"/>
            <a:ext cx="5248275" cy="77208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Target Audience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89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112713" y="1365688"/>
            <a:ext cx="3381114" cy="5762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 smtClean="0"/>
              <a:t>Secondary Market</a:t>
            </a:r>
            <a:endParaRPr lang="en-US" sz="2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0" y="1816925"/>
            <a:ext cx="4148919" cy="5041075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Age: 25 – 54</a:t>
            </a:r>
          </a:p>
          <a:p>
            <a:r>
              <a:rPr lang="en-US" sz="2000" dirty="0" smtClean="0"/>
              <a:t>Income: $75,000+</a:t>
            </a:r>
          </a:p>
          <a:p>
            <a:r>
              <a:rPr lang="en-US" sz="2000" dirty="0" smtClean="0"/>
              <a:t>Education: Some College</a:t>
            </a:r>
          </a:p>
          <a:p>
            <a:r>
              <a:rPr lang="en-US" sz="2000" dirty="0" smtClean="0"/>
              <a:t>Psychographics</a:t>
            </a:r>
            <a:endParaRPr lang="en-US" sz="2000" dirty="0"/>
          </a:p>
          <a:p>
            <a:pPr lvl="1"/>
            <a:r>
              <a:rPr lang="en-US" sz="1800" dirty="0" smtClean="0"/>
              <a:t>Lives life on a schedule, Always on the go</a:t>
            </a:r>
            <a:endParaRPr lang="en-US" sz="1800" dirty="0"/>
          </a:p>
          <a:p>
            <a:r>
              <a:rPr lang="en-US" sz="2000" dirty="0" smtClean="0"/>
              <a:t>Buying Behaviors</a:t>
            </a:r>
          </a:p>
          <a:p>
            <a:pPr lvl="1"/>
            <a:r>
              <a:rPr lang="en-US" sz="1800" dirty="0" smtClean="0"/>
              <a:t>Purchases productivity apps</a:t>
            </a:r>
          </a:p>
          <a:p>
            <a:pPr lvl="1"/>
            <a:r>
              <a:rPr lang="en-US" sz="1800" dirty="0" smtClean="0"/>
              <a:t>Constantly orders supplies</a:t>
            </a:r>
          </a:p>
          <a:p>
            <a:r>
              <a:rPr lang="en-US" sz="2000" dirty="0" smtClean="0"/>
              <a:t>Purchase Drivers</a:t>
            </a:r>
          </a:p>
          <a:p>
            <a:pPr lvl="1"/>
            <a:r>
              <a:rPr lang="en-US" sz="1800" dirty="0" smtClean="0"/>
              <a:t>Wants hands free experience, Lack of personal assistant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4737606" y="2141737"/>
            <a:ext cx="3903662" cy="5762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 smtClean="0"/>
              <a:t>Business Professionals</a:t>
            </a:r>
            <a:endParaRPr lang="en-US" sz="2800" b="1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4105119" y="2921000"/>
            <a:ext cx="5038881" cy="335697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5392" y="4539374"/>
            <a:ext cx="468090" cy="109038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96525"/>
            <a:ext cx="9144000" cy="1036239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947863" y="221781"/>
            <a:ext cx="5248275" cy="785727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Target Audience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89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98839"/>
            <a:ext cx="9144000" cy="1036239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142699" y="191535"/>
            <a:ext cx="4858602" cy="850847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Digital Strategy</a:t>
            </a:r>
            <a:endParaRPr lang="en-US" sz="4800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397966" y="3964049"/>
            <a:ext cx="2600493" cy="2600493"/>
            <a:chOff x="1764786" y="3203477"/>
            <a:chExt cx="2600493" cy="2600493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772865" y="4157424"/>
              <a:ext cx="2584334" cy="692599"/>
            </a:xfrm>
            <a:prstGeom prst="rect">
              <a:avLst/>
            </a:prstGeom>
            <a:effectLst>
              <a:outerShdw blurRad="50800" dir="14400000">
                <a:srgbClr val="000000">
                  <a:alpha val="60000"/>
                </a:srgbClr>
              </a:outerShdw>
            </a:effectLst>
          </p:spPr>
          <p:txBody>
            <a:bodyPr vert="horz" lIns="68580" tIns="34290" rIns="68580" bIns="34290" rtlCol="0" anchor="b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5400" b="1" kern="1200">
                  <a:solidFill>
                    <a:srgbClr val="FEFEFE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dirty="0"/>
                <a:t>Owned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764786" y="3203477"/>
              <a:ext cx="2600493" cy="2600493"/>
            </a:xfrm>
            <a:prstGeom prst="ellipse">
              <a:avLst/>
            </a:prstGeom>
            <a:noFill/>
            <a:ln w="149225" cap="rnd" cmpd="sng">
              <a:gradFill>
                <a:gsLst>
                  <a:gs pos="0">
                    <a:srgbClr val="338FCC"/>
                  </a:gs>
                  <a:gs pos="100000">
                    <a:srgbClr val="14F9FC"/>
                  </a:gs>
                </a:gsLst>
                <a:lin ang="16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65032" y="1363556"/>
            <a:ext cx="2600493" cy="2600493"/>
            <a:chOff x="4648041" y="1649235"/>
            <a:chExt cx="2600493" cy="2600493"/>
          </a:xfrm>
        </p:grpSpPr>
        <p:sp>
          <p:nvSpPr>
            <p:cNvPr id="5" name="Title 1"/>
            <p:cNvSpPr txBox="1">
              <a:spLocks/>
            </p:cNvSpPr>
            <p:nvPr/>
          </p:nvSpPr>
          <p:spPr>
            <a:xfrm>
              <a:off x="5094724" y="2616741"/>
              <a:ext cx="1707126" cy="665480"/>
            </a:xfrm>
            <a:prstGeom prst="rect">
              <a:avLst/>
            </a:prstGeom>
            <a:effectLst>
              <a:outerShdw blurRad="50800" dir="14400000">
                <a:srgbClr val="000000">
                  <a:alpha val="60000"/>
                </a:srgbClr>
              </a:outerShdw>
            </a:effectLst>
          </p:spPr>
          <p:txBody>
            <a:bodyPr vert="horz" lIns="68580" tIns="34290" rIns="68580" bIns="34290" rtlCol="0" anchor="b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5400" b="1" kern="1200">
                  <a:solidFill>
                    <a:srgbClr val="FEFEFE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dirty="0"/>
                <a:t>Paid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4648041" y="1649235"/>
              <a:ext cx="2600493" cy="2600493"/>
            </a:xfrm>
            <a:prstGeom prst="ellipse">
              <a:avLst/>
            </a:prstGeom>
            <a:noFill/>
            <a:ln w="149225" cap="rnd" cmpd="sng">
              <a:gradFill>
                <a:gsLst>
                  <a:gs pos="0">
                    <a:srgbClr val="338FCC"/>
                  </a:gs>
                  <a:gs pos="100000">
                    <a:srgbClr val="14F9F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130900" y="1363556"/>
            <a:ext cx="2600493" cy="2600493"/>
            <a:chOff x="980018" y="763260"/>
            <a:chExt cx="2600493" cy="2600493"/>
          </a:xfrm>
        </p:grpSpPr>
        <p:sp>
          <p:nvSpPr>
            <p:cNvPr id="7" name="Title 1"/>
            <p:cNvSpPr txBox="1">
              <a:spLocks/>
            </p:cNvSpPr>
            <p:nvPr/>
          </p:nvSpPr>
          <p:spPr>
            <a:xfrm>
              <a:off x="996873" y="1649233"/>
              <a:ext cx="2566783" cy="828547"/>
            </a:xfrm>
            <a:prstGeom prst="rect">
              <a:avLst/>
            </a:prstGeom>
            <a:effectLst>
              <a:outerShdw blurRad="50800" dir="14400000">
                <a:srgbClr val="000000">
                  <a:alpha val="60000"/>
                </a:srgbClr>
              </a:outerShdw>
            </a:effectLst>
          </p:spPr>
          <p:txBody>
            <a:bodyPr vert="horz" lIns="68580" tIns="34290" rIns="68580" bIns="34290" rtlCol="0" anchor="b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5400" b="1" kern="1200">
                  <a:solidFill>
                    <a:srgbClr val="FEFEFE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dirty="0"/>
                <a:t>Earned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980018" y="763260"/>
              <a:ext cx="2600493" cy="2600493"/>
            </a:xfrm>
            <a:prstGeom prst="ellipse">
              <a:avLst/>
            </a:prstGeom>
            <a:noFill/>
            <a:ln w="149225" cap="rnd" cmpd="sng">
              <a:gradFill>
                <a:gsLst>
                  <a:gs pos="0">
                    <a:srgbClr val="338FCC"/>
                  </a:gs>
                  <a:gs pos="100000">
                    <a:srgbClr val="14F9FC"/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3289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759789"/>
            <a:ext cx="9144000" cy="2053086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446" y="2324667"/>
            <a:ext cx="9049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Paid Media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09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730131133"/>
              </p:ext>
            </p:extLst>
          </p:nvPr>
        </p:nvGraphicFramePr>
        <p:xfrm>
          <a:off x="0" y="1308339"/>
          <a:ext cx="7055893" cy="5298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Content Placeholder 5"/>
          <p:cNvPicPr>
            <a:picLocks noGrp="1" noChangeAspect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94" y="1450347"/>
            <a:ext cx="4530805" cy="4545468"/>
          </a:xfrm>
        </p:spPr>
      </p:pic>
      <p:sp>
        <p:nvSpPr>
          <p:cNvPr id="5" name="Rectangle 4"/>
          <p:cNvSpPr/>
          <p:nvPr/>
        </p:nvSpPr>
        <p:spPr>
          <a:xfrm>
            <a:off x="0" y="255531"/>
            <a:ext cx="9144000" cy="1036239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04163" y="392436"/>
            <a:ext cx="3108377" cy="762429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Keywords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99344" y="6050835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1200" baseline="0">
                <a:solidFill>
                  <a:prstClr val="white">
                    <a:lumMod val="8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185,000,000</a:t>
            </a:r>
          </a:p>
        </p:txBody>
      </p:sp>
      <p:sp>
        <p:nvSpPr>
          <p:cNvPr id="7" name="Oval 6"/>
          <p:cNvSpPr/>
          <p:nvPr/>
        </p:nvSpPr>
        <p:spPr>
          <a:xfrm>
            <a:off x="4693122" y="1393979"/>
            <a:ext cx="4368991" cy="4656856"/>
          </a:xfrm>
          <a:prstGeom prst="ellipse">
            <a:avLst/>
          </a:prstGeom>
          <a:noFill/>
          <a:ln w="57150" cap="rnd" cmpd="sng">
            <a:gradFill>
              <a:gsLst>
                <a:gs pos="0">
                  <a:srgbClr val="338FCC"/>
                </a:gs>
                <a:gs pos="100000">
                  <a:srgbClr val="14F9F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0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5471740" y="4993494"/>
            <a:ext cx="3671512" cy="523220"/>
          </a:xfrm>
          <a:prstGeom prst="rect">
            <a:avLst/>
          </a:prstGeom>
          <a:solidFill>
            <a:srgbClr val="F9F9F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A convenient way to make it easier to get through the day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374" y="379785"/>
            <a:ext cx="9144000" cy="1036239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706993" y="3596922"/>
            <a:ext cx="4764746" cy="590048"/>
          </a:xfrm>
          <a:custGeom>
            <a:avLst/>
            <a:gdLst>
              <a:gd name="connsiteX0" fmla="*/ 0 w 4649029"/>
              <a:gd name="connsiteY0" fmla="*/ 0 h 590046"/>
              <a:gd name="connsiteX1" fmla="*/ 4354006 w 4649029"/>
              <a:gd name="connsiteY1" fmla="*/ 0 h 590046"/>
              <a:gd name="connsiteX2" fmla="*/ 4649029 w 4649029"/>
              <a:gd name="connsiteY2" fmla="*/ 295023 h 590046"/>
              <a:gd name="connsiteX3" fmla="*/ 4354006 w 4649029"/>
              <a:gd name="connsiteY3" fmla="*/ 590046 h 590046"/>
              <a:gd name="connsiteX4" fmla="*/ 0 w 4649029"/>
              <a:gd name="connsiteY4" fmla="*/ 590046 h 590046"/>
              <a:gd name="connsiteX5" fmla="*/ 0 w 4649029"/>
              <a:gd name="connsiteY5" fmla="*/ 0 h 590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9029" h="590046">
                <a:moveTo>
                  <a:pt x="4649029" y="590045"/>
                </a:moveTo>
                <a:lnTo>
                  <a:pt x="295023" y="590045"/>
                </a:lnTo>
                <a:lnTo>
                  <a:pt x="0" y="295023"/>
                </a:lnTo>
                <a:lnTo>
                  <a:pt x="295023" y="1"/>
                </a:lnTo>
                <a:lnTo>
                  <a:pt x="4649029" y="1"/>
                </a:lnTo>
                <a:lnTo>
                  <a:pt x="4649029" y="590045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5604" tIns="106681" rIns="199136" bIns="10668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/>
              <a:t>307 Million Active Users</a:t>
            </a:r>
            <a:endParaRPr lang="en-US" sz="2800" kern="1200" dirty="0"/>
          </a:p>
        </p:txBody>
      </p:sp>
      <p:sp>
        <p:nvSpPr>
          <p:cNvPr id="16" name="Freeform 15"/>
          <p:cNvSpPr/>
          <p:nvPr/>
        </p:nvSpPr>
        <p:spPr>
          <a:xfrm>
            <a:off x="822336" y="4853639"/>
            <a:ext cx="4649029" cy="590048"/>
          </a:xfrm>
          <a:custGeom>
            <a:avLst/>
            <a:gdLst>
              <a:gd name="connsiteX0" fmla="*/ 0 w 4649029"/>
              <a:gd name="connsiteY0" fmla="*/ 0 h 590046"/>
              <a:gd name="connsiteX1" fmla="*/ 4354006 w 4649029"/>
              <a:gd name="connsiteY1" fmla="*/ 0 h 590046"/>
              <a:gd name="connsiteX2" fmla="*/ 4649029 w 4649029"/>
              <a:gd name="connsiteY2" fmla="*/ 295023 h 590046"/>
              <a:gd name="connsiteX3" fmla="*/ 4354006 w 4649029"/>
              <a:gd name="connsiteY3" fmla="*/ 590046 h 590046"/>
              <a:gd name="connsiteX4" fmla="*/ 0 w 4649029"/>
              <a:gd name="connsiteY4" fmla="*/ 590046 h 590046"/>
              <a:gd name="connsiteX5" fmla="*/ 0 w 4649029"/>
              <a:gd name="connsiteY5" fmla="*/ 0 h 590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9029" h="590046">
                <a:moveTo>
                  <a:pt x="4649029" y="590045"/>
                </a:moveTo>
                <a:lnTo>
                  <a:pt x="295023" y="590045"/>
                </a:lnTo>
                <a:lnTo>
                  <a:pt x="0" y="295023"/>
                </a:lnTo>
                <a:lnTo>
                  <a:pt x="295023" y="1"/>
                </a:lnTo>
                <a:lnTo>
                  <a:pt x="4649029" y="1"/>
                </a:lnTo>
                <a:lnTo>
                  <a:pt x="4649029" y="590045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5604" tIns="106681" rIns="199136" bIns="10668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/>
              <a:t>1.6 Billion Active Users</a:t>
            </a:r>
            <a:endParaRPr lang="en-US" sz="2800" kern="1200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10062" y="496160"/>
            <a:ext cx="5923128" cy="803489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Display Advertising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18" name="Content Placeholder 17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739" y="2200726"/>
            <a:ext cx="3671887" cy="2792412"/>
          </a:xfrm>
        </p:spPr>
      </p:pic>
      <p:sp>
        <p:nvSpPr>
          <p:cNvPr id="19" name="TextBox 18"/>
          <p:cNvSpPr txBox="1"/>
          <p:nvPr/>
        </p:nvSpPr>
        <p:spPr>
          <a:xfrm>
            <a:off x="5587985" y="3475140"/>
            <a:ext cx="2337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Segoe Print" panose="02000600000000000000" pitchFamily="2" charset="0"/>
                <a:ea typeface="Verdana" panose="020B0604030504040204" pitchFamily="34" charset="0"/>
                <a:cs typeface="Adobe Devanagari" panose="02040503050201020203" pitchFamily="18" charset="0"/>
              </a:rPr>
              <a:t>A New Way to stay connected</a:t>
            </a:r>
            <a:endParaRPr lang="en-US" b="1" dirty="0">
              <a:solidFill>
                <a:schemeClr val="bg1"/>
              </a:solidFill>
              <a:latin typeface="Segoe Print" panose="02000600000000000000" pitchFamily="2" charset="0"/>
              <a:ea typeface="Verdana" panose="020B0604030504040204" pitchFamily="34" charset="0"/>
              <a:cs typeface="Adobe Devanagari" panose="02040503050201020203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9948" y="2069337"/>
            <a:ext cx="5401790" cy="3624340"/>
            <a:chOff x="58497" y="2397233"/>
            <a:chExt cx="5401790" cy="3624340"/>
          </a:xfrm>
        </p:grpSpPr>
        <p:sp>
          <p:nvSpPr>
            <p:cNvPr id="6" name="Freeform 5"/>
            <p:cNvSpPr/>
            <p:nvPr/>
          </p:nvSpPr>
          <p:spPr>
            <a:xfrm>
              <a:off x="811258" y="2664067"/>
              <a:ext cx="4649029" cy="590048"/>
            </a:xfrm>
            <a:custGeom>
              <a:avLst/>
              <a:gdLst>
                <a:gd name="connsiteX0" fmla="*/ 0 w 4649029"/>
                <a:gd name="connsiteY0" fmla="*/ 0 h 590046"/>
                <a:gd name="connsiteX1" fmla="*/ 4354006 w 4649029"/>
                <a:gd name="connsiteY1" fmla="*/ 0 h 590046"/>
                <a:gd name="connsiteX2" fmla="*/ 4649029 w 4649029"/>
                <a:gd name="connsiteY2" fmla="*/ 295023 h 590046"/>
                <a:gd name="connsiteX3" fmla="*/ 4354006 w 4649029"/>
                <a:gd name="connsiteY3" fmla="*/ 590046 h 590046"/>
                <a:gd name="connsiteX4" fmla="*/ 0 w 4649029"/>
                <a:gd name="connsiteY4" fmla="*/ 590046 h 590046"/>
                <a:gd name="connsiteX5" fmla="*/ 0 w 4649029"/>
                <a:gd name="connsiteY5" fmla="*/ 0 h 590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49029" h="590046">
                  <a:moveTo>
                    <a:pt x="4649029" y="590045"/>
                  </a:moveTo>
                  <a:lnTo>
                    <a:pt x="295023" y="590045"/>
                  </a:lnTo>
                  <a:lnTo>
                    <a:pt x="0" y="295023"/>
                  </a:lnTo>
                  <a:lnTo>
                    <a:pt x="295023" y="1"/>
                  </a:lnTo>
                  <a:lnTo>
                    <a:pt x="4649029" y="1"/>
                  </a:lnTo>
                  <a:lnTo>
                    <a:pt x="4649029" y="590045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5604" tIns="106681" rIns="199136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/>
                <a:t>80 Million Active Users </a:t>
              </a:r>
              <a:endParaRPr lang="en-US" sz="2800" kern="1200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58497" y="2397233"/>
              <a:ext cx="1129534" cy="1129534"/>
            </a:xfrm>
            <a:prstGeom prst="ellipse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flat" dir="t"/>
            </a:scene3d>
            <a:sp3d z="127000" prstMaterial="plastic">
              <a:bevelT w="88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Oval 8"/>
            <p:cNvSpPr/>
            <p:nvPr/>
          </p:nvSpPr>
          <p:spPr>
            <a:xfrm>
              <a:off x="58497" y="3644636"/>
              <a:ext cx="1129534" cy="1129534"/>
            </a:xfrm>
            <a:prstGeom prst="ellipse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flat" dir="t"/>
            </a:scene3d>
            <a:sp3d z="127000" prstMaterial="plastic">
              <a:bevelT w="88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Oval 10"/>
            <p:cNvSpPr/>
            <p:nvPr/>
          </p:nvSpPr>
          <p:spPr>
            <a:xfrm>
              <a:off x="58497" y="4892039"/>
              <a:ext cx="1129534" cy="1129534"/>
            </a:xfrm>
            <a:prstGeom prst="ellipse">
              <a:avLst/>
            </a:prstGeom>
            <a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flat" dir="t"/>
            </a:scene3d>
            <a:sp3d z="127000" prstMaterial="plastic">
              <a:bevelT w="88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84848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32634"/>
            <a:ext cx="9144000" cy="1322045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445" y="731991"/>
            <a:ext cx="9049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Owned Media</a:t>
            </a:r>
            <a:endParaRPr lang="en-US" sz="5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572315139"/>
              </p:ext>
            </p:extLst>
          </p:nvPr>
        </p:nvGraphicFramePr>
        <p:xfrm>
          <a:off x="1119116" y="1854678"/>
          <a:ext cx="7519390" cy="4942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816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98" y="0"/>
            <a:ext cx="85080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1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52375" y="1415120"/>
            <a:ext cx="6698597" cy="4954290"/>
            <a:chOff x="1222702" y="1238573"/>
            <a:chExt cx="6698597" cy="495429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2432649" y="2415396"/>
              <a:ext cx="1061049" cy="496075"/>
            </a:xfrm>
            <a:prstGeom prst="line">
              <a:avLst/>
            </a:prstGeom>
            <a:ln w="88900">
              <a:solidFill>
                <a:srgbClr val="00BA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377452" y="4349375"/>
              <a:ext cx="1061049" cy="496075"/>
            </a:xfrm>
            <a:prstGeom prst="line">
              <a:avLst/>
            </a:prstGeom>
            <a:ln w="88900">
              <a:solidFill>
                <a:srgbClr val="00BA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2622430" y="4269850"/>
              <a:ext cx="1144117" cy="724845"/>
            </a:xfrm>
            <a:prstGeom prst="line">
              <a:avLst/>
            </a:prstGeom>
            <a:ln w="88900">
              <a:solidFill>
                <a:srgbClr val="00BA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5620056" y="2075022"/>
              <a:ext cx="1144117" cy="724845"/>
            </a:xfrm>
            <a:prstGeom prst="line">
              <a:avLst/>
            </a:prstGeom>
            <a:ln w="88900">
              <a:solidFill>
                <a:srgbClr val="00BA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Oval 2"/>
            <p:cNvSpPr/>
            <p:nvPr/>
          </p:nvSpPr>
          <p:spPr>
            <a:xfrm>
              <a:off x="6248401" y="1238573"/>
              <a:ext cx="1672898" cy="1672898"/>
            </a:xfrm>
            <a:prstGeom prst="ellipse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flat" dir="t"/>
            </a:scene3d>
            <a:sp3d z="127000" prstMaterial="plastic">
              <a:bevelT w="88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Oval 3"/>
            <p:cNvSpPr/>
            <p:nvPr/>
          </p:nvSpPr>
          <p:spPr>
            <a:xfrm>
              <a:off x="1222702" y="4519965"/>
              <a:ext cx="1672898" cy="1672898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flat" dir="t"/>
            </a:scene3d>
            <a:sp3d z="127000" prstMaterial="plastic">
              <a:bevelT w="88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Oval 4"/>
            <p:cNvSpPr/>
            <p:nvPr/>
          </p:nvSpPr>
          <p:spPr>
            <a:xfrm>
              <a:off x="6248400" y="4519965"/>
              <a:ext cx="1672898" cy="1672898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flat" dir="t"/>
            </a:scene3d>
            <a:sp3d z="127000" prstMaterial="plastic">
              <a:bevelT w="88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Oval 5"/>
            <p:cNvSpPr/>
            <p:nvPr/>
          </p:nvSpPr>
          <p:spPr>
            <a:xfrm>
              <a:off x="1222702" y="1238573"/>
              <a:ext cx="1672898" cy="1672898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flat" dir="t"/>
            </a:scene3d>
            <a:sp3d z="127000" prstMaterial="plastic">
              <a:bevelT w="88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6547" y="2623547"/>
              <a:ext cx="1610905" cy="1610905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>
            <a:xfrm>
              <a:off x="3359216" y="2216216"/>
              <a:ext cx="2425568" cy="2425568"/>
            </a:xfrm>
            <a:prstGeom prst="ellipse">
              <a:avLst/>
            </a:prstGeom>
            <a:noFill/>
            <a:ln w="101600">
              <a:solidFill>
                <a:srgbClr val="00BA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itle 1"/>
          <p:cNvSpPr txBox="1">
            <a:spLocks/>
          </p:cNvSpPr>
          <p:nvPr/>
        </p:nvSpPr>
        <p:spPr>
          <a:xfrm>
            <a:off x="1543686" y="-49436"/>
            <a:ext cx="6056629" cy="79986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latin typeface="+mn-lt"/>
              </a:rPr>
              <a:t>Relevant </a:t>
            </a:r>
            <a:r>
              <a:rPr lang="en-US" sz="4400" dirty="0" smtClean="0">
                <a:latin typeface="+mn-lt"/>
              </a:rPr>
              <a:t>Inbound</a:t>
            </a:r>
            <a:r>
              <a:rPr lang="en-US" dirty="0" smtClean="0">
                <a:latin typeface="+mn-lt"/>
              </a:rPr>
              <a:t> Links</a:t>
            </a:r>
            <a:endParaRPr lang="en-US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5198" y="808350"/>
            <a:ext cx="1368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21.5%</a:t>
            </a:r>
          </a:p>
          <a:p>
            <a:pPr algn="ctr"/>
            <a:r>
              <a:rPr lang="en-US" sz="2400" b="1" dirty="0" smtClean="0"/>
              <a:t>Google</a:t>
            </a:r>
            <a:endParaRPr 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339122" y="569767"/>
            <a:ext cx="1804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4.8%</a:t>
            </a:r>
          </a:p>
          <a:p>
            <a:pPr algn="ctr"/>
            <a:r>
              <a:rPr lang="en-US" sz="2400" b="1" dirty="0" smtClean="0"/>
              <a:t>Facebook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04515" y="5953911"/>
            <a:ext cx="1368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2.6%</a:t>
            </a:r>
            <a:endParaRPr lang="en-US" sz="2400" b="1" dirty="0"/>
          </a:p>
          <a:p>
            <a:pPr algn="ctr"/>
            <a:r>
              <a:rPr lang="en-US" sz="2400" b="1" dirty="0"/>
              <a:t>Yahoo</a:t>
            </a:r>
            <a:r>
              <a:rPr lang="en-US" sz="2400" b="1" dirty="0" smtClean="0"/>
              <a:t>!</a:t>
            </a:r>
            <a:endParaRPr lang="en-US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488493" y="5953910"/>
            <a:ext cx="1506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2.6%</a:t>
            </a:r>
          </a:p>
          <a:p>
            <a:pPr algn="ctr"/>
            <a:r>
              <a:rPr lang="en-US" sz="2400" b="1" dirty="0"/>
              <a:t>YouTube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3626666" y="1045350"/>
            <a:ext cx="1950014" cy="107326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dirty="0" smtClean="0">
                <a:latin typeface="+mn-lt"/>
              </a:rPr>
              <a:t>Create Authority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208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 txBox="1">
            <a:spLocks/>
          </p:cNvSpPr>
          <p:nvPr/>
        </p:nvSpPr>
        <p:spPr>
          <a:xfrm>
            <a:off x="-2" y="2524836"/>
            <a:ext cx="9144001" cy="216999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 Track AdWords Campaign</a:t>
            </a:r>
          </a:p>
          <a:p>
            <a:r>
              <a:rPr lang="en-US" sz="3200" dirty="0" smtClean="0"/>
              <a:t> Track conversion of traffic from display ads</a:t>
            </a:r>
          </a:p>
          <a:p>
            <a:r>
              <a:rPr lang="en-US" sz="3200" dirty="0" smtClean="0"/>
              <a:t> Track and Monitor Key Points of Interest</a:t>
            </a:r>
            <a:endParaRPr lang="en-US" sz="2800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1194434" y="-614150"/>
            <a:ext cx="6755133" cy="2940224"/>
            <a:chOff x="764613" y="-614150"/>
            <a:chExt cx="6755133" cy="294022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39"/>
            <a:stretch/>
          </p:blipFill>
          <p:spPr>
            <a:xfrm>
              <a:off x="1624253" y="-614150"/>
              <a:ext cx="5895493" cy="2940224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764613" y="426142"/>
              <a:ext cx="859640" cy="85964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flat" dir="t"/>
            </a:scene3d>
            <a:sp3d z="127000" prstMaterial="plastic">
              <a:bevelT w="88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5431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1246939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446" y="220092"/>
            <a:ext cx="9049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Objective Accomplished</a:t>
            </a:r>
            <a:endParaRPr lang="en-US" sz="4800" b="1" dirty="0">
              <a:solidFill>
                <a:schemeClr val="bg1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77787" y="1371496"/>
            <a:ext cx="7788425" cy="5390969"/>
            <a:chOff x="715581" y="1467031"/>
            <a:chExt cx="7788425" cy="5390969"/>
          </a:xfrm>
        </p:grpSpPr>
        <p:sp>
          <p:nvSpPr>
            <p:cNvPr id="5" name="Oval 4"/>
            <p:cNvSpPr/>
            <p:nvPr/>
          </p:nvSpPr>
          <p:spPr>
            <a:xfrm>
              <a:off x="3581250" y="2471273"/>
              <a:ext cx="2057086" cy="2057086"/>
            </a:xfrm>
            <a:prstGeom prst="ellipse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flat" dir="t"/>
            </a:scene3d>
            <a:sp3d z="127000" prstMaterial="plastic">
              <a:bevelT w="88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1105469" y="2006220"/>
              <a:ext cx="6701050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746913" y="2471273"/>
              <a:ext cx="2743200" cy="3342673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4569179" y="2471273"/>
              <a:ext cx="2923442" cy="3329026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Oval 2"/>
            <p:cNvSpPr/>
            <p:nvPr/>
          </p:nvSpPr>
          <p:spPr>
            <a:xfrm>
              <a:off x="715581" y="1467031"/>
              <a:ext cx="2057086" cy="2057086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flat" dir="t"/>
            </a:scene3d>
            <a:sp3d z="127000" prstMaterial="plastic">
              <a:bevelT w="88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Oval 3"/>
            <p:cNvSpPr/>
            <p:nvPr/>
          </p:nvSpPr>
          <p:spPr>
            <a:xfrm>
              <a:off x="6446920" y="1467031"/>
              <a:ext cx="2057086" cy="2057086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flat" dir="t"/>
            </a:scene3d>
            <a:sp3d z="127000" prstMaterial="plastic">
              <a:bevelT w="88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Oval 9"/>
            <p:cNvSpPr/>
            <p:nvPr/>
          </p:nvSpPr>
          <p:spPr>
            <a:xfrm>
              <a:off x="3479401" y="4800914"/>
              <a:ext cx="2057086" cy="2057086"/>
            </a:xfrm>
            <a:prstGeom prst="ellipse">
              <a:avLst/>
            </a:prstGeom>
            <a:solidFill>
              <a:srgbClr val="338FCC"/>
            </a:solidFill>
            <a:ln w="76200"/>
            <a:scene3d>
              <a:camera prst="orthographicFront"/>
              <a:lightRig rig="flat" dir="t"/>
            </a:scene3d>
            <a:sp3d z="127000" prstMaterial="plastic">
              <a:bevelT w="88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1" name="TextBox 10"/>
          <p:cNvSpPr txBox="1"/>
          <p:nvPr/>
        </p:nvSpPr>
        <p:spPr>
          <a:xfrm>
            <a:off x="3325602" y="5290848"/>
            <a:ext cx="22607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0"/>
              </a:rPr>
              <a:t>Increase</a:t>
            </a:r>
          </a:p>
          <a:p>
            <a:pPr algn="ctr"/>
            <a:r>
              <a:rPr lang="en-US" sz="3200" b="1" dirty="0" smtClean="0">
                <a:ln w="0"/>
              </a:rPr>
              <a:t>CTR 10%</a:t>
            </a:r>
            <a:endParaRPr lang="en-US" sz="3200" b="1" dirty="0">
              <a:ln w="0"/>
            </a:endParaRPr>
          </a:p>
        </p:txBody>
      </p:sp>
    </p:spTree>
    <p:extLst>
      <p:ext uri="{BB962C8B-B14F-4D97-AF65-F5344CB8AC3E}">
        <p14:creationId xmlns:p14="http://schemas.microsoft.com/office/powerpoint/2010/main" val="227582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759789"/>
            <a:ext cx="9144000" cy="2053086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5066" y="2324667"/>
            <a:ext cx="9049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Earned Media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08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"/>
            <a:ext cx="9144000" cy="1155940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83501" y="170069"/>
            <a:ext cx="3576998" cy="75340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Social Media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4294967295"/>
          </p:nvPr>
        </p:nvSpPr>
        <p:spPr>
          <a:xfrm>
            <a:off x="0" y="2222500"/>
            <a:ext cx="3671888" cy="363855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531964091"/>
              </p:ext>
            </p:extLst>
          </p:nvPr>
        </p:nvGraphicFramePr>
        <p:xfrm>
          <a:off x="3373138" y="1234168"/>
          <a:ext cx="5675971" cy="562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73" y="1296868"/>
            <a:ext cx="2694792" cy="2694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73" y="3991660"/>
            <a:ext cx="2694792" cy="269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56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7510130" y="2347606"/>
            <a:ext cx="0" cy="323229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754372" y="2035717"/>
            <a:ext cx="0" cy="323229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0"/>
            <a:ext cx="9144000" cy="1246939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446" y="220092"/>
            <a:ext cx="9049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Objective Accomplished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677787" y="1371496"/>
            <a:ext cx="2057086" cy="2057086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Oval 3"/>
          <p:cNvSpPr/>
          <p:nvPr/>
        </p:nvSpPr>
        <p:spPr>
          <a:xfrm>
            <a:off x="6409126" y="1371496"/>
            <a:ext cx="2057086" cy="2057086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Oval 9"/>
          <p:cNvSpPr/>
          <p:nvPr/>
        </p:nvSpPr>
        <p:spPr>
          <a:xfrm>
            <a:off x="6472294" y="4432508"/>
            <a:ext cx="2057086" cy="2057086"/>
          </a:xfrm>
          <a:prstGeom prst="ellipse">
            <a:avLst/>
          </a:prstGeom>
          <a:solidFill>
            <a:srgbClr val="338FCC"/>
          </a:solidFill>
          <a:ln w="76200"/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TextBox 10"/>
          <p:cNvSpPr txBox="1"/>
          <p:nvPr/>
        </p:nvSpPr>
        <p:spPr>
          <a:xfrm>
            <a:off x="6370445" y="4676221"/>
            <a:ext cx="22607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0"/>
              </a:rPr>
              <a:t>10% Follower Increase</a:t>
            </a:r>
            <a:endParaRPr lang="en-US" sz="3200" b="1" dirty="0">
              <a:ln w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79636" y="4432508"/>
            <a:ext cx="2057086" cy="2057086"/>
          </a:xfrm>
          <a:prstGeom prst="ellipse">
            <a:avLst/>
          </a:prstGeom>
          <a:solidFill>
            <a:srgbClr val="338FCC"/>
          </a:solidFill>
          <a:ln w="76200"/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TextBox 15"/>
          <p:cNvSpPr txBox="1"/>
          <p:nvPr/>
        </p:nvSpPr>
        <p:spPr>
          <a:xfrm>
            <a:off x="677787" y="4676221"/>
            <a:ext cx="22607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0"/>
              </a:rPr>
              <a:t>1,500 Facebook Likes</a:t>
            </a:r>
            <a:endParaRPr lang="en-US" sz="3200" b="1" dirty="0">
              <a:ln w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337392" y="3905292"/>
            <a:ext cx="45897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 flip="none" rotWithShape="1">
                  <a:gsLst>
                    <a:gs pos="0">
                      <a:srgbClr val="14F9FC"/>
                    </a:gs>
                    <a:gs pos="100000">
                      <a:srgbClr val="338FCC"/>
                    </a:gs>
                  </a:gsLst>
                  <a:lin ang="10800000" scaled="1"/>
                  <a:tileRect/>
                </a:gradFill>
                <a:effectLst/>
              </a:rPr>
              <a:t>Engagement</a:t>
            </a:r>
            <a:endParaRPr lang="en-US" sz="5400" dirty="0">
              <a:ln w="0"/>
              <a:gradFill flip="none" rotWithShape="1">
                <a:gsLst>
                  <a:gs pos="0">
                    <a:srgbClr val="14F9FC"/>
                  </a:gs>
                  <a:gs pos="100000">
                    <a:srgbClr val="338FCC"/>
                  </a:gs>
                </a:gsLst>
                <a:lin ang="10800000" scaled="1"/>
                <a:tileRect/>
              </a:gradFill>
              <a:effectLst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090664" y="2823079"/>
            <a:ext cx="29626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 flip="none" rotWithShape="1">
                  <a:gsLst>
                    <a:gs pos="0">
                      <a:srgbClr val="14F9FC"/>
                    </a:gs>
                    <a:gs pos="100000">
                      <a:srgbClr val="338FCC"/>
                    </a:gs>
                  </a:gsLst>
                  <a:lin ang="10800000" scaled="1"/>
                  <a:tileRect/>
                </a:gradFill>
                <a:effectLst/>
              </a:rPr>
              <a:t>Content</a:t>
            </a:r>
            <a:endParaRPr lang="en-US" sz="5400" dirty="0">
              <a:ln w="0"/>
              <a:gradFill flip="none" rotWithShape="1">
                <a:gsLst>
                  <a:gs pos="0">
                    <a:srgbClr val="14F9FC"/>
                  </a:gs>
                  <a:gs pos="100000">
                    <a:srgbClr val="338FCC"/>
                  </a:gs>
                </a:gsLst>
                <a:lin ang="10800000" scaled="1"/>
                <a:tileRect/>
              </a:gradFill>
              <a:effectLst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90237" y="1652785"/>
            <a:ext cx="25635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 flip="none" rotWithShape="1">
                  <a:gsLst>
                    <a:gs pos="0">
                      <a:srgbClr val="14F9FC"/>
                    </a:gs>
                    <a:gs pos="100000">
                      <a:srgbClr val="338FCC"/>
                    </a:gs>
                  </a:gsLst>
                  <a:lin ang="10800000" scaled="1"/>
                  <a:tileRect/>
                </a:gradFill>
                <a:effectLst/>
              </a:rPr>
              <a:t>Quality</a:t>
            </a:r>
            <a:endParaRPr lang="en-US" sz="5400" dirty="0">
              <a:ln w="0"/>
              <a:gradFill flip="none" rotWithShape="1">
                <a:gsLst>
                  <a:gs pos="0">
                    <a:srgbClr val="14F9FC"/>
                  </a:gs>
                  <a:gs pos="100000">
                    <a:srgbClr val="338FCC"/>
                  </a:gs>
                </a:gsLst>
                <a:lin ang="10800000" scaled="1"/>
                <a:tileRect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9489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0849"/>
            <a:ext cx="9144000" cy="701664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56045" y="134527"/>
            <a:ext cx="2831910" cy="694307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YouTube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7269"/>
            <a:ext cx="4381500" cy="2714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893590"/>
            <a:ext cx="5238750" cy="27146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365" y="3615572"/>
            <a:ext cx="4886636" cy="32424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" r="5612"/>
          <a:stretch/>
        </p:blipFill>
        <p:spPr>
          <a:xfrm>
            <a:off x="-40659" y="3615571"/>
            <a:ext cx="4462817" cy="32424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8811" y="4872038"/>
            <a:ext cx="268537" cy="6255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4148" y="5849725"/>
            <a:ext cx="432840" cy="100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73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0849"/>
            <a:ext cx="9144000" cy="1155940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1666"/>
            <a:ext cx="9144000" cy="694307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Interactive Display Boards</a:t>
            </a:r>
            <a:endParaRPr lang="en-US" sz="4800" dirty="0">
              <a:solidFill>
                <a:schemeClr val="bg1"/>
              </a:solidFill>
            </a:endParaRPr>
          </a:p>
        </p:txBody>
      </p:sp>
      <p:graphicFrame>
        <p:nvGraphicFramePr>
          <p:cNvPr id="18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7880879"/>
              </p:ext>
            </p:extLst>
          </p:nvPr>
        </p:nvGraphicFramePr>
        <p:xfrm>
          <a:off x="4469663" y="1234168"/>
          <a:ext cx="4665962" cy="562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0" y="1517606"/>
            <a:ext cx="4535096" cy="5340394"/>
            <a:chOff x="0" y="1517606"/>
            <a:chExt cx="4535096" cy="5340394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84" b="11695"/>
            <a:stretch/>
          </p:blipFill>
          <p:spPr>
            <a:xfrm>
              <a:off x="0" y="1517606"/>
              <a:ext cx="4535096" cy="5340394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2267548" y="2527300"/>
              <a:ext cx="1491652" cy="2463800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rgbClr val="00BAD3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009" b="97292" l="9579" r="8972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36346" y="3234573"/>
              <a:ext cx="754056" cy="1756527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2798" y="2591227"/>
              <a:ext cx="1301152" cy="289710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2454873" y="2880937"/>
              <a:ext cx="11170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Just Ask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222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1246939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446" y="220092"/>
            <a:ext cx="9049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Objective Accomplished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80016" y="3444070"/>
            <a:ext cx="45897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 flip="none" rotWithShape="1">
                  <a:gsLst>
                    <a:gs pos="0">
                      <a:srgbClr val="14F9FC"/>
                    </a:gs>
                    <a:gs pos="100000">
                      <a:srgbClr val="338FCC"/>
                    </a:gs>
                  </a:gsLst>
                  <a:lin ang="10800000" scaled="1"/>
                  <a:tileRect/>
                </a:gradFill>
                <a:effectLst/>
              </a:rPr>
              <a:t>Engagement</a:t>
            </a:r>
            <a:endParaRPr lang="en-US" sz="5400" dirty="0">
              <a:ln w="0"/>
              <a:gradFill flip="none" rotWithShape="1">
                <a:gsLst>
                  <a:gs pos="0">
                    <a:srgbClr val="14F9FC"/>
                  </a:gs>
                  <a:gs pos="100000">
                    <a:srgbClr val="338FCC"/>
                  </a:gs>
                </a:gsLst>
                <a:lin ang="10800000" scaled="1"/>
                <a:tileRect/>
              </a:gradFill>
              <a:effectLst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0" y="1517606"/>
            <a:ext cx="4535096" cy="5340394"/>
            <a:chOff x="0" y="1517606"/>
            <a:chExt cx="4535096" cy="5340394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84" b="11695"/>
            <a:stretch/>
          </p:blipFill>
          <p:spPr>
            <a:xfrm>
              <a:off x="0" y="1517606"/>
              <a:ext cx="4535096" cy="5340394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2267548" y="2527300"/>
              <a:ext cx="1491652" cy="2463800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rgbClr val="00BAD3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009" b="97292" l="9579" r="8972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36346" y="3234573"/>
              <a:ext cx="754056" cy="1756527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2798" y="2591227"/>
              <a:ext cx="1301152" cy="28971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2454873" y="2880937"/>
              <a:ext cx="11170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Just Ask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5284531" y="2334985"/>
            <a:ext cx="31646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 flip="none" rotWithShape="1">
                  <a:gsLst>
                    <a:gs pos="0">
                      <a:srgbClr val="14F9FC"/>
                    </a:gs>
                    <a:gs pos="100000">
                      <a:srgbClr val="338FCC"/>
                    </a:gs>
                  </a:gsLst>
                  <a:lin ang="10800000" scaled="1"/>
                  <a:tileRect/>
                </a:gradFill>
                <a:effectLst/>
              </a:rPr>
              <a:t>Exposure</a:t>
            </a:r>
            <a:endParaRPr lang="en-US" sz="5400" dirty="0">
              <a:ln w="0"/>
              <a:gradFill flip="none" rotWithShape="1">
                <a:gsLst>
                  <a:gs pos="0">
                    <a:srgbClr val="14F9FC"/>
                  </a:gs>
                  <a:gs pos="100000">
                    <a:srgbClr val="338FCC"/>
                  </a:gs>
                </a:gsLst>
                <a:lin ang="10800000" scaled="1"/>
                <a:tileRect/>
              </a:gradFill>
              <a:effectLst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910231" y="1429026"/>
            <a:ext cx="39132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 flip="none" rotWithShape="1">
                  <a:gsLst>
                    <a:gs pos="0">
                      <a:srgbClr val="14F9FC"/>
                    </a:gs>
                    <a:gs pos="100000">
                      <a:srgbClr val="338FCC"/>
                    </a:gs>
                  </a:gsLst>
                  <a:lin ang="10800000" scaled="1"/>
                  <a:tileRect/>
                </a:gradFill>
                <a:effectLst/>
              </a:rPr>
              <a:t>Excitement</a:t>
            </a:r>
            <a:endParaRPr lang="en-US" sz="5400" dirty="0">
              <a:ln w="0"/>
              <a:gradFill flip="none" rotWithShape="1">
                <a:gsLst>
                  <a:gs pos="0">
                    <a:srgbClr val="14F9FC"/>
                  </a:gs>
                  <a:gs pos="100000">
                    <a:srgbClr val="338FCC"/>
                  </a:gs>
                </a:gsLst>
                <a:lin ang="10800000" scaled="1"/>
                <a:tileRect/>
              </a:gradFill>
              <a:effectLst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35096" y="4747560"/>
            <a:ext cx="45817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0"/>
                <a:gradFill flip="none" rotWithShape="1">
                  <a:gsLst>
                    <a:gs pos="0">
                      <a:srgbClr val="14F9FC"/>
                    </a:gs>
                    <a:gs pos="100000">
                      <a:srgbClr val="338FCC"/>
                    </a:gs>
                  </a:gsLst>
                  <a:lin ang="10800000" scaled="1"/>
                  <a:tileRect/>
                </a:gradFill>
                <a:effectLst/>
              </a:rPr>
              <a:t>15% Market Share</a:t>
            </a:r>
            <a:endParaRPr lang="en-US" sz="4000" dirty="0">
              <a:ln w="0"/>
              <a:gradFill flip="none" rotWithShape="1">
                <a:gsLst>
                  <a:gs pos="0">
                    <a:srgbClr val="14F9FC"/>
                  </a:gs>
                  <a:gs pos="100000">
                    <a:srgbClr val="338FCC"/>
                  </a:gs>
                </a:gsLst>
                <a:lin ang="10800000" scaled="1"/>
                <a:tileRect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1797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4011458" y="4249366"/>
            <a:ext cx="1201479" cy="3439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4204967081"/>
              </p:ext>
            </p:extLst>
          </p:nvPr>
        </p:nvGraphicFramePr>
        <p:xfrm>
          <a:off x="-387887" y="684222"/>
          <a:ext cx="8298510" cy="6173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0" y="0"/>
            <a:ext cx="9144000" cy="1095555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89812" y="205356"/>
            <a:ext cx="2164377" cy="684843"/>
          </a:xfrm>
        </p:spPr>
        <p:txBody>
          <a:bodyPr/>
          <a:lstStyle/>
          <a:p>
            <a:r>
              <a:rPr lang="en-US" sz="4400" dirty="0" smtClean="0"/>
              <a:t>Budget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3984877" y="1369065"/>
            <a:ext cx="33386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Includes Salary &amp;</a:t>
            </a:r>
            <a:br>
              <a:rPr lang="en-US" sz="2800" dirty="0" smtClean="0"/>
            </a:br>
            <a:r>
              <a:rPr lang="en-US" sz="2800" dirty="0" smtClean="0"/>
              <a:t>10% Agency Fees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374758" y="2591895"/>
            <a:ext cx="3264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AdWords $2.35 CPC @ 75,00 Impressions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114261" y="3896343"/>
            <a:ext cx="3785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Display Advertising $3.10</a:t>
            </a:r>
          </a:p>
          <a:p>
            <a:r>
              <a:rPr lang="en-US" sz="2400" dirty="0" smtClean="0"/>
              <a:t>@ 55,00 Impressions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316819" y="3004554"/>
            <a:ext cx="1201479" cy="3439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61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14306" y="771339"/>
            <a:ext cx="8915386" cy="5289915"/>
            <a:chOff x="114306" y="809439"/>
            <a:chExt cx="8915386" cy="5289915"/>
          </a:xfrm>
        </p:grpSpPr>
        <p:sp>
          <p:nvSpPr>
            <p:cNvPr id="9" name="Rounded Rectangle 8"/>
            <p:cNvSpPr/>
            <p:nvPr/>
          </p:nvSpPr>
          <p:spPr>
            <a:xfrm>
              <a:off x="114306" y="809439"/>
              <a:ext cx="683958" cy="683958"/>
            </a:xfrm>
            <a:prstGeom prst="roundRect">
              <a:avLst>
                <a:gd name="adj" fmla="val 16670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839299" y="826949"/>
              <a:ext cx="8190393" cy="683958"/>
            </a:xfrm>
            <a:custGeom>
              <a:avLst/>
              <a:gdLst>
                <a:gd name="connsiteX0" fmla="*/ 0 w 8190393"/>
                <a:gd name="connsiteY0" fmla="*/ 114016 h 683958"/>
                <a:gd name="connsiteX1" fmla="*/ 114016 w 8190393"/>
                <a:gd name="connsiteY1" fmla="*/ 0 h 683958"/>
                <a:gd name="connsiteX2" fmla="*/ 8076377 w 8190393"/>
                <a:gd name="connsiteY2" fmla="*/ 0 h 683958"/>
                <a:gd name="connsiteX3" fmla="*/ 8190393 w 8190393"/>
                <a:gd name="connsiteY3" fmla="*/ 114016 h 683958"/>
                <a:gd name="connsiteX4" fmla="*/ 8190393 w 8190393"/>
                <a:gd name="connsiteY4" fmla="*/ 569942 h 683958"/>
                <a:gd name="connsiteX5" fmla="*/ 8076377 w 8190393"/>
                <a:gd name="connsiteY5" fmla="*/ 683958 h 683958"/>
                <a:gd name="connsiteX6" fmla="*/ 114016 w 8190393"/>
                <a:gd name="connsiteY6" fmla="*/ 683958 h 683958"/>
                <a:gd name="connsiteX7" fmla="*/ 0 w 8190393"/>
                <a:gd name="connsiteY7" fmla="*/ 569942 h 683958"/>
                <a:gd name="connsiteX8" fmla="*/ 0 w 8190393"/>
                <a:gd name="connsiteY8" fmla="*/ 114016 h 68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90393" h="683958">
                  <a:moveTo>
                    <a:pt x="0" y="114016"/>
                  </a:moveTo>
                  <a:cubicBezTo>
                    <a:pt x="0" y="51047"/>
                    <a:pt x="51047" y="0"/>
                    <a:pt x="114016" y="0"/>
                  </a:cubicBezTo>
                  <a:lnTo>
                    <a:pt x="8076377" y="0"/>
                  </a:lnTo>
                  <a:cubicBezTo>
                    <a:pt x="8139346" y="0"/>
                    <a:pt x="8190393" y="51047"/>
                    <a:pt x="8190393" y="114016"/>
                  </a:cubicBezTo>
                  <a:lnTo>
                    <a:pt x="8190393" y="569942"/>
                  </a:lnTo>
                  <a:cubicBezTo>
                    <a:pt x="8190393" y="632911"/>
                    <a:pt x="8139346" y="683958"/>
                    <a:pt x="8076377" y="683958"/>
                  </a:cubicBezTo>
                  <a:lnTo>
                    <a:pt x="114016" y="683958"/>
                  </a:lnTo>
                  <a:cubicBezTo>
                    <a:pt x="51047" y="683958"/>
                    <a:pt x="0" y="632911"/>
                    <a:pt x="0" y="569942"/>
                  </a:cubicBezTo>
                  <a:lnTo>
                    <a:pt x="0" y="114016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746" tIns="182746" rIns="182746" bIns="182746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100" kern="1200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14306" y="1586794"/>
              <a:ext cx="683958" cy="683958"/>
            </a:xfrm>
            <a:prstGeom prst="roundRect">
              <a:avLst>
                <a:gd name="adj" fmla="val 16670"/>
              </a:avLst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839299" y="1625265"/>
              <a:ext cx="8190393" cy="683958"/>
            </a:xfrm>
            <a:custGeom>
              <a:avLst/>
              <a:gdLst>
                <a:gd name="connsiteX0" fmla="*/ 0 w 2922781"/>
                <a:gd name="connsiteY0" fmla="*/ 114016 h 683958"/>
                <a:gd name="connsiteX1" fmla="*/ 114016 w 2922781"/>
                <a:gd name="connsiteY1" fmla="*/ 0 h 683958"/>
                <a:gd name="connsiteX2" fmla="*/ 2808765 w 2922781"/>
                <a:gd name="connsiteY2" fmla="*/ 0 h 683958"/>
                <a:gd name="connsiteX3" fmla="*/ 2922781 w 2922781"/>
                <a:gd name="connsiteY3" fmla="*/ 114016 h 683958"/>
                <a:gd name="connsiteX4" fmla="*/ 2922781 w 2922781"/>
                <a:gd name="connsiteY4" fmla="*/ 569942 h 683958"/>
                <a:gd name="connsiteX5" fmla="*/ 2808765 w 2922781"/>
                <a:gd name="connsiteY5" fmla="*/ 683958 h 683958"/>
                <a:gd name="connsiteX6" fmla="*/ 114016 w 2922781"/>
                <a:gd name="connsiteY6" fmla="*/ 683958 h 683958"/>
                <a:gd name="connsiteX7" fmla="*/ 0 w 2922781"/>
                <a:gd name="connsiteY7" fmla="*/ 569942 h 683958"/>
                <a:gd name="connsiteX8" fmla="*/ 0 w 2922781"/>
                <a:gd name="connsiteY8" fmla="*/ 114016 h 68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2781" h="683958">
                  <a:moveTo>
                    <a:pt x="0" y="114016"/>
                  </a:moveTo>
                  <a:cubicBezTo>
                    <a:pt x="0" y="51047"/>
                    <a:pt x="51047" y="0"/>
                    <a:pt x="114016" y="0"/>
                  </a:cubicBezTo>
                  <a:lnTo>
                    <a:pt x="2808765" y="0"/>
                  </a:lnTo>
                  <a:cubicBezTo>
                    <a:pt x="2871734" y="0"/>
                    <a:pt x="2922781" y="51047"/>
                    <a:pt x="2922781" y="114016"/>
                  </a:cubicBezTo>
                  <a:lnTo>
                    <a:pt x="2922781" y="569942"/>
                  </a:lnTo>
                  <a:cubicBezTo>
                    <a:pt x="2922781" y="632911"/>
                    <a:pt x="2871734" y="683958"/>
                    <a:pt x="2808765" y="683958"/>
                  </a:cubicBezTo>
                  <a:lnTo>
                    <a:pt x="114016" y="683958"/>
                  </a:lnTo>
                  <a:cubicBezTo>
                    <a:pt x="51047" y="683958"/>
                    <a:pt x="0" y="632911"/>
                    <a:pt x="0" y="569942"/>
                  </a:cubicBezTo>
                  <a:lnTo>
                    <a:pt x="0" y="114016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746" tIns="182746" rIns="182746" bIns="182746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100" kern="1200" dirty="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14306" y="2364149"/>
              <a:ext cx="683958" cy="683958"/>
            </a:xfrm>
            <a:prstGeom prst="roundRect">
              <a:avLst>
                <a:gd name="adj" fmla="val 16670"/>
              </a:avLst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39299" y="2373464"/>
              <a:ext cx="8190393" cy="683958"/>
            </a:xfrm>
            <a:custGeom>
              <a:avLst/>
              <a:gdLst>
                <a:gd name="connsiteX0" fmla="*/ 0 w 2922781"/>
                <a:gd name="connsiteY0" fmla="*/ 114016 h 683958"/>
                <a:gd name="connsiteX1" fmla="*/ 114016 w 2922781"/>
                <a:gd name="connsiteY1" fmla="*/ 0 h 683958"/>
                <a:gd name="connsiteX2" fmla="*/ 2808765 w 2922781"/>
                <a:gd name="connsiteY2" fmla="*/ 0 h 683958"/>
                <a:gd name="connsiteX3" fmla="*/ 2922781 w 2922781"/>
                <a:gd name="connsiteY3" fmla="*/ 114016 h 683958"/>
                <a:gd name="connsiteX4" fmla="*/ 2922781 w 2922781"/>
                <a:gd name="connsiteY4" fmla="*/ 569942 h 683958"/>
                <a:gd name="connsiteX5" fmla="*/ 2808765 w 2922781"/>
                <a:gd name="connsiteY5" fmla="*/ 683958 h 683958"/>
                <a:gd name="connsiteX6" fmla="*/ 114016 w 2922781"/>
                <a:gd name="connsiteY6" fmla="*/ 683958 h 683958"/>
                <a:gd name="connsiteX7" fmla="*/ 0 w 2922781"/>
                <a:gd name="connsiteY7" fmla="*/ 569942 h 683958"/>
                <a:gd name="connsiteX8" fmla="*/ 0 w 2922781"/>
                <a:gd name="connsiteY8" fmla="*/ 114016 h 68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2781" h="683958">
                  <a:moveTo>
                    <a:pt x="0" y="114016"/>
                  </a:moveTo>
                  <a:cubicBezTo>
                    <a:pt x="0" y="51047"/>
                    <a:pt x="51047" y="0"/>
                    <a:pt x="114016" y="0"/>
                  </a:cubicBezTo>
                  <a:lnTo>
                    <a:pt x="2808765" y="0"/>
                  </a:lnTo>
                  <a:cubicBezTo>
                    <a:pt x="2871734" y="0"/>
                    <a:pt x="2922781" y="51047"/>
                    <a:pt x="2922781" y="114016"/>
                  </a:cubicBezTo>
                  <a:lnTo>
                    <a:pt x="2922781" y="569942"/>
                  </a:lnTo>
                  <a:cubicBezTo>
                    <a:pt x="2922781" y="632911"/>
                    <a:pt x="2871734" y="683958"/>
                    <a:pt x="2808765" y="683958"/>
                  </a:cubicBezTo>
                  <a:lnTo>
                    <a:pt x="114016" y="683958"/>
                  </a:lnTo>
                  <a:cubicBezTo>
                    <a:pt x="51047" y="683958"/>
                    <a:pt x="0" y="632911"/>
                    <a:pt x="0" y="569942"/>
                  </a:cubicBezTo>
                  <a:lnTo>
                    <a:pt x="0" y="114016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746" tIns="182746" rIns="182746" bIns="182746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100" kern="1200" dirty="0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114306" y="3141504"/>
              <a:ext cx="683958" cy="683958"/>
            </a:xfrm>
            <a:prstGeom prst="roundRect">
              <a:avLst>
                <a:gd name="adj" fmla="val 16670"/>
              </a:avLst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39299" y="3107538"/>
              <a:ext cx="8190393" cy="683958"/>
            </a:xfrm>
            <a:custGeom>
              <a:avLst/>
              <a:gdLst>
                <a:gd name="connsiteX0" fmla="*/ 0 w 2922781"/>
                <a:gd name="connsiteY0" fmla="*/ 114016 h 683958"/>
                <a:gd name="connsiteX1" fmla="*/ 114016 w 2922781"/>
                <a:gd name="connsiteY1" fmla="*/ 0 h 683958"/>
                <a:gd name="connsiteX2" fmla="*/ 2808765 w 2922781"/>
                <a:gd name="connsiteY2" fmla="*/ 0 h 683958"/>
                <a:gd name="connsiteX3" fmla="*/ 2922781 w 2922781"/>
                <a:gd name="connsiteY3" fmla="*/ 114016 h 683958"/>
                <a:gd name="connsiteX4" fmla="*/ 2922781 w 2922781"/>
                <a:gd name="connsiteY4" fmla="*/ 569942 h 683958"/>
                <a:gd name="connsiteX5" fmla="*/ 2808765 w 2922781"/>
                <a:gd name="connsiteY5" fmla="*/ 683958 h 683958"/>
                <a:gd name="connsiteX6" fmla="*/ 114016 w 2922781"/>
                <a:gd name="connsiteY6" fmla="*/ 683958 h 683958"/>
                <a:gd name="connsiteX7" fmla="*/ 0 w 2922781"/>
                <a:gd name="connsiteY7" fmla="*/ 569942 h 683958"/>
                <a:gd name="connsiteX8" fmla="*/ 0 w 2922781"/>
                <a:gd name="connsiteY8" fmla="*/ 114016 h 68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2781" h="683958">
                  <a:moveTo>
                    <a:pt x="0" y="114016"/>
                  </a:moveTo>
                  <a:cubicBezTo>
                    <a:pt x="0" y="51047"/>
                    <a:pt x="51047" y="0"/>
                    <a:pt x="114016" y="0"/>
                  </a:cubicBezTo>
                  <a:lnTo>
                    <a:pt x="2808765" y="0"/>
                  </a:lnTo>
                  <a:cubicBezTo>
                    <a:pt x="2871734" y="0"/>
                    <a:pt x="2922781" y="51047"/>
                    <a:pt x="2922781" y="114016"/>
                  </a:cubicBezTo>
                  <a:lnTo>
                    <a:pt x="2922781" y="569942"/>
                  </a:lnTo>
                  <a:cubicBezTo>
                    <a:pt x="2922781" y="632911"/>
                    <a:pt x="2871734" y="683958"/>
                    <a:pt x="2808765" y="683958"/>
                  </a:cubicBezTo>
                  <a:lnTo>
                    <a:pt x="114016" y="683958"/>
                  </a:lnTo>
                  <a:cubicBezTo>
                    <a:pt x="51047" y="683958"/>
                    <a:pt x="0" y="632911"/>
                    <a:pt x="0" y="569942"/>
                  </a:cubicBezTo>
                  <a:lnTo>
                    <a:pt x="0" y="114016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746" tIns="182746" rIns="182746" bIns="182746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100" kern="1200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114306" y="3918859"/>
              <a:ext cx="683958" cy="683958"/>
            </a:xfrm>
            <a:prstGeom prst="roundRect">
              <a:avLst>
                <a:gd name="adj" fmla="val 16670"/>
              </a:avLst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839299" y="3873572"/>
              <a:ext cx="8190393" cy="683958"/>
            </a:xfrm>
            <a:custGeom>
              <a:avLst/>
              <a:gdLst>
                <a:gd name="connsiteX0" fmla="*/ 0 w 2922781"/>
                <a:gd name="connsiteY0" fmla="*/ 114016 h 683958"/>
                <a:gd name="connsiteX1" fmla="*/ 114016 w 2922781"/>
                <a:gd name="connsiteY1" fmla="*/ 0 h 683958"/>
                <a:gd name="connsiteX2" fmla="*/ 2808765 w 2922781"/>
                <a:gd name="connsiteY2" fmla="*/ 0 h 683958"/>
                <a:gd name="connsiteX3" fmla="*/ 2922781 w 2922781"/>
                <a:gd name="connsiteY3" fmla="*/ 114016 h 683958"/>
                <a:gd name="connsiteX4" fmla="*/ 2922781 w 2922781"/>
                <a:gd name="connsiteY4" fmla="*/ 569942 h 683958"/>
                <a:gd name="connsiteX5" fmla="*/ 2808765 w 2922781"/>
                <a:gd name="connsiteY5" fmla="*/ 683958 h 683958"/>
                <a:gd name="connsiteX6" fmla="*/ 114016 w 2922781"/>
                <a:gd name="connsiteY6" fmla="*/ 683958 h 683958"/>
                <a:gd name="connsiteX7" fmla="*/ 0 w 2922781"/>
                <a:gd name="connsiteY7" fmla="*/ 569942 h 683958"/>
                <a:gd name="connsiteX8" fmla="*/ 0 w 2922781"/>
                <a:gd name="connsiteY8" fmla="*/ 114016 h 68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2781" h="683958">
                  <a:moveTo>
                    <a:pt x="0" y="114016"/>
                  </a:moveTo>
                  <a:cubicBezTo>
                    <a:pt x="0" y="51047"/>
                    <a:pt x="51047" y="0"/>
                    <a:pt x="114016" y="0"/>
                  </a:cubicBezTo>
                  <a:lnTo>
                    <a:pt x="2808765" y="0"/>
                  </a:lnTo>
                  <a:cubicBezTo>
                    <a:pt x="2871734" y="0"/>
                    <a:pt x="2922781" y="51047"/>
                    <a:pt x="2922781" y="114016"/>
                  </a:cubicBezTo>
                  <a:lnTo>
                    <a:pt x="2922781" y="569942"/>
                  </a:lnTo>
                  <a:cubicBezTo>
                    <a:pt x="2922781" y="632911"/>
                    <a:pt x="2871734" y="683958"/>
                    <a:pt x="2808765" y="683958"/>
                  </a:cubicBezTo>
                  <a:lnTo>
                    <a:pt x="114016" y="683958"/>
                  </a:lnTo>
                  <a:cubicBezTo>
                    <a:pt x="51047" y="683958"/>
                    <a:pt x="0" y="632911"/>
                    <a:pt x="0" y="569942"/>
                  </a:cubicBezTo>
                  <a:lnTo>
                    <a:pt x="0" y="114016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746" tIns="182746" rIns="182746" bIns="182746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100" kern="1200" dirty="0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114306" y="4696214"/>
              <a:ext cx="683958" cy="683958"/>
            </a:xfrm>
            <a:prstGeom prst="roundRect">
              <a:avLst>
                <a:gd name="adj" fmla="val 16670"/>
              </a:avLst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839299" y="4639606"/>
              <a:ext cx="8190393" cy="683958"/>
            </a:xfrm>
            <a:custGeom>
              <a:avLst/>
              <a:gdLst>
                <a:gd name="connsiteX0" fmla="*/ 0 w 2922781"/>
                <a:gd name="connsiteY0" fmla="*/ 114016 h 683958"/>
                <a:gd name="connsiteX1" fmla="*/ 114016 w 2922781"/>
                <a:gd name="connsiteY1" fmla="*/ 0 h 683958"/>
                <a:gd name="connsiteX2" fmla="*/ 2808765 w 2922781"/>
                <a:gd name="connsiteY2" fmla="*/ 0 h 683958"/>
                <a:gd name="connsiteX3" fmla="*/ 2922781 w 2922781"/>
                <a:gd name="connsiteY3" fmla="*/ 114016 h 683958"/>
                <a:gd name="connsiteX4" fmla="*/ 2922781 w 2922781"/>
                <a:gd name="connsiteY4" fmla="*/ 569942 h 683958"/>
                <a:gd name="connsiteX5" fmla="*/ 2808765 w 2922781"/>
                <a:gd name="connsiteY5" fmla="*/ 683958 h 683958"/>
                <a:gd name="connsiteX6" fmla="*/ 114016 w 2922781"/>
                <a:gd name="connsiteY6" fmla="*/ 683958 h 683958"/>
                <a:gd name="connsiteX7" fmla="*/ 0 w 2922781"/>
                <a:gd name="connsiteY7" fmla="*/ 569942 h 683958"/>
                <a:gd name="connsiteX8" fmla="*/ 0 w 2922781"/>
                <a:gd name="connsiteY8" fmla="*/ 114016 h 68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2781" h="683958">
                  <a:moveTo>
                    <a:pt x="0" y="114016"/>
                  </a:moveTo>
                  <a:cubicBezTo>
                    <a:pt x="0" y="51047"/>
                    <a:pt x="51047" y="0"/>
                    <a:pt x="114016" y="0"/>
                  </a:cubicBezTo>
                  <a:lnTo>
                    <a:pt x="2808765" y="0"/>
                  </a:lnTo>
                  <a:cubicBezTo>
                    <a:pt x="2871734" y="0"/>
                    <a:pt x="2922781" y="51047"/>
                    <a:pt x="2922781" y="114016"/>
                  </a:cubicBezTo>
                  <a:lnTo>
                    <a:pt x="2922781" y="569942"/>
                  </a:lnTo>
                  <a:cubicBezTo>
                    <a:pt x="2922781" y="632911"/>
                    <a:pt x="2871734" y="683958"/>
                    <a:pt x="2808765" y="683958"/>
                  </a:cubicBezTo>
                  <a:lnTo>
                    <a:pt x="114016" y="683958"/>
                  </a:lnTo>
                  <a:cubicBezTo>
                    <a:pt x="51047" y="683958"/>
                    <a:pt x="0" y="632911"/>
                    <a:pt x="0" y="569942"/>
                  </a:cubicBezTo>
                  <a:lnTo>
                    <a:pt x="0" y="114016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746" tIns="182746" rIns="182746" bIns="182746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100" kern="1200" dirty="0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114306" y="5405639"/>
              <a:ext cx="683958" cy="683958"/>
            </a:xfrm>
            <a:prstGeom prst="roundRect">
              <a:avLst>
                <a:gd name="adj" fmla="val 16670"/>
              </a:avLst>
            </a:prstGeom>
            <a:blipFill dpi="0"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839299" y="5415396"/>
              <a:ext cx="8190393" cy="683958"/>
            </a:xfrm>
            <a:custGeom>
              <a:avLst/>
              <a:gdLst>
                <a:gd name="connsiteX0" fmla="*/ 0 w 2922781"/>
                <a:gd name="connsiteY0" fmla="*/ 114016 h 683958"/>
                <a:gd name="connsiteX1" fmla="*/ 114016 w 2922781"/>
                <a:gd name="connsiteY1" fmla="*/ 0 h 683958"/>
                <a:gd name="connsiteX2" fmla="*/ 2808765 w 2922781"/>
                <a:gd name="connsiteY2" fmla="*/ 0 h 683958"/>
                <a:gd name="connsiteX3" fmla="*/ 2922781 w 2922781"/>
                <a:gd name="connsiteY3" fmla="*/ 114016 h 683958"/>
                <a:gd name="connsiteX4" fmla="*/ 2922781 w 2922781"/>
                <a:gd name="connsiteY4" fmla="*/ 569942 h 683958"/>
                <a:gd name="connsiteX5" fmla="*/ 2808765 w 2922781"/>
                <a:gd name="connsiteY5" fmla="*/ 683958 h 683958"/>
                <a:gd name="connsiteX6" fmla="*/ 114016 w 2922781"/>
                <a:gd name="connsiteY6" fmla="*/ 683958 h 683958"/>
                <a:gd name="connsiteX7" fmla="*/ 0 w 2922781"/>
                <a:gd name="connsiteY7" fmla="*/ 569942 h 683958"/>
                <a:gd name="connsiteX8" fmla="*/ 0 w 2922781"/>
                <a:gd name="connsiteY8" fmla="*/ 114016 h 68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2781" h="683958">
                  <a:moveTo>
                    <a:pt x="0" y="114016"/>
                  </a:moveTo>
                  <a:cubicBezTo>
                    <a:pt x="0" y="51047"/>
                    <a:pt x="51047" y="0"/>
                    <a:pt x="114016" y="0"/>
                  </a:cubicBezTo>
                  <a:lnTo>
                    <a:pt x="2808765" y="0"/>
                  </a:lnTo>
                  <a:cubicBezTo>
                    <a:pt x="2871734" y="0"/>
                    <a:pt x="2922781" y="51047"/>
                    <a:pt x="2922781" y="114016"/>
                  </a:cubicBezTo>
                  <a:lnTo>
                    <a:pt x="2922781" y="569942"/>
                  </a:lnTo>
                  <a:cubicBezTo>
                    <a:pt x="2922781" y="632911"/>
                    <a:pt x="2871734" y="683958"/>
                    <a:pt x="2808765" y="683958"/>
                  </a:cubicBezTo>
                  <a:lnTo>
                    <a:pt x="114016" y="683958"/>
                  </a:lnTo>
                  <a:cubicBezTo>
                    <a:pt x="51047" y="683958"/>
                    <a:pt x="0" y="632911"/>
                    <a:pt x="0" y="569942"/>
                  </a:cubicBezTo>
                  <a:lnTo>
                    <a:pt x="0" y="114016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746" tIns="182746" rIns="182746" bIns="182746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100" kern="1200" dirty="0"/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553493"/>
              </p:ext>
            </p:extLst>
          </p:nvPr>
        </p:nvGraphicFramePr>
        <p:xfrm>
          <a:off x="979715" y="818307"/>
          <a:ext cx="7909560" cy="590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7390"/>
                <a:gridCol w="1977390"/>
                <a:gridCol w="1977390"/>
                <a:gridCol w="1977390"/>
              </a:tblGrid>
              <a:tr h="59002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October to</a:t>
                      </a:r>
                    </a:p>
                    <a:p>
                      <a:pPr algn="ctr"/>
                      <a:r>
                        <a:rPr lang="en-US" sz="1600" dirty="0" smtClean="0"/>
                        <a:t>December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January</a:t>
                      </a:r>
                      <a:r>
                        <a:rPr lang="en-US" sz="1600" baseline="0" dirty="0" smtClean="0"/>
                        <a:t> to</a:t>
                      </a:r>
                    </a:p>
                    <a:p>
                      <a:pPr algn="ctr"/>
                      <a:r>
                        <a:rPr lang="en-US" sz="1600" baseline="0" dirty="0" smtClean="0"/>
                        <a:t>March</a:t>
                      </a:r>
                      <a:endParaRPr lang="en-US" sz="1600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April to</a:t>
                      </a:r>
                    </a:p>
                    <a:p>
                      <a:pPr algn="ctr"/>
                      <a:r>
                        <a:rPr lang="en-US" sz="1600" dirty="0" smtClean="0"/>
                        <a:t>June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July to</a:t>
                      </a:r>
                    </a:p>
                    <a:p>
                      <a:pPr algn="ctr"/>
                      <a:r>
                        <a:rPr lang="en-US" sz="1600" dirty="0" smtClean="0"/>
                        <a:t>August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5" name="Rounded Rectangle 74"/>
          <p:cNvSpPr/>
          <p:nvPr/>
        </p:nvSpPr>
        <p:spPr>
          <a:xfrm>
            <a:off x="114306" y="6099016"/>
            <a:ext cx="683958" cy="683958"/>
          </a:xfrm>
          <a:prstGeom prst="roundRect">
            <a:avLst>
              <a:gd name="adj" fmla="val 16670"/>
            </a:avLst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6" name="Freeform 75"/>
          <p:cNvSpPr/>
          <p:nvPr/>
        </p:nvSpPr>
        <p:spPr>
          <a:xfrm>
            <a:off x="839299" y="6108773"/>
            <a:ext cx="8190393" cy="683958"/>
          </a:xfrm>
          <a:custGeom>
            <a:avLst/>
            <a:gdLst>
              <a:gd name="connsiteX0" fmla="*/ 0 w 2922781"/>
              <a:gd name="connsiteY0" fmla="*/ 114016 h 683958"/>
              <a:gd name="connsiteX1" fmla="*/ 114016 w 2922781"/>
              <a:gd name="connsiteY1" fmla="*/ 0 h 683958"/>
              <a:gd name="connsiteX2" fmla="*/ 2808765 w 2922781"/>
              <a:gd name="connsiteY2" fmla="*/ 0 h 683958"/>
              <a:gd name="connsiteX3" fmla="*/ 2922781 w 2922781"/>
              <a:gd name="connsiteY3" fmla="*/ 114016 h 683958"/>
              <a:gd name="connsiteX4" fmla="*/ 2922781 w 2922781"/>
              <a:gd name="connsiteY4" fmla="*/ 569942 h 683958"/>
              <a:gd name="connsiteX5" fmla="*/ 2808765 w 2922781"/>
              <a:gd name="connsiteY5" fmla="*/ 683958 h 683958"/>
              <a:gd name="connsiteX6" fmla="*/ 114016 w 2922781"/>
              <a:gd name="connsiteY6" fmla="*/ 683958 h 683958"/>
              <a:gd name="connsiteX7" fmla="*/ 0 w 2922781"/>
              <a:gd name="connsiteY7" fmla="*/ 569942 h 683958"/>
              <a:gd name="connsiteX8" fmla="*/ 0 w 2922781"/>
              <a:gd name="connsiteY8" fmla="*/ 114016 h 68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2781" h="683958">
                <a:moveTo>
                  <a:pt x="0" y="114016"/>
                </a:moveTo>
                <a:cubicBezTo>
                  <a:pt x="0" y="51047"/>
                  <a:pt x="51047" y="0"/>
                  <a:pt x="114016" y="0"/>
                </a:cubicBezTo>
                <a:lnTo>
                  <a:pt x="2808765" y="0"/>
                </a:lnTo>
                <a:cubicBezTo>
                  <a:pt x="2871734" y="0"/>
                  <a:pt x="2922781" y="51047"/>
                  <a:pt x="2922781" y="114016"/>
                </a:cubicBezTo>
                <a:lnTo>
                  <a:pt x="2922781" y="569942"/>
                </a:lnTo>
                <a:cubicBezTo>
                  <a:pt x="2922781" y="632911"/>
                  <a:pt x="2871734" y="683958"/>
                  <a:pt x="2808765" y="683958"/>
                </a:cubicBezTo>
                <a:lnTo>
                  <a:pt x="114016" y="683958"/>
                </a:lnTo>
                <a:cubicBezTo>
                  <a:pt x="51047" y="683958"/>
                  <a:pt x="0" y="632911"/>
                  <a:pt x="0" y="569942"/>
                </a:cubicBezTo>
                <a:lnTo>
                  <a:pt x="0" y="11401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746" tIns="182746" rIns="182746" bIns="182746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100" kern="1200" dirty="0"/>
          </a:p>
        </p:txBody>
      </p:sp>
      <p:pic>
        <p:nvPicPr>
          <p:cNvPr id="92" name="Picture 9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0967" y="1567587"/>
            <a:ext cx="290175" cy="675945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0751" y="1582116"/>
            <a:ext cx="290175" cy="675945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1961" y="1580812"/>
            <a:ext cx="290175" cy="675945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2245" y="1580802"/>
            <a:ext cx="290175" cy="675945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59824" y="1564639"/>
            <a:ext cx="290175" cy="675945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6805" y="1552700"/>
            <a:ext cx="290175" cy="675945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9033" y="1595178"/>
            <a:ext cx="290175" cy="675945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76014" y="1583239"/>
            <a:ext cx="290175" cy="675945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0967" y="2307413"/>
            <a:ext cx="290175" cy="675945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0751" y="2321942"/>
            <a:ext cx="290175" cy="675945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1961" y="2320638"/>
            <a:ext cx="290175" cy="675945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2245" y="2320628"/>
            <a:ext cx="290175" cy="675945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59824" y="2304465"/>
            <a:ext cx="290175" cy="675945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6805" y="2292526"/>
            <a:ext cx="290175" cy="675945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9033" y="2335004"/>
            <a:ext cx="290175" cy="675945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76014" y="2323065"/>
            <a:ext cx="290175" cy="675945"/>
          </a:xfrm>
          <a:prstGeom prst="rect">
            <a:avLst/>
          </a:prstGeom>
        </p:spPr>
      </p:pic>
      <p:sp>
        <p:nvSpPr>
          <p:cNvPr id="91" name="Rectangle 90"/>
          <p:cNvSpPr/>
          <p:nvPr/>
        </p:nvSpPr>
        <p:spPr>
          <a:xfrm>
            <a:off x="7620" y="-17263"/>
            <a:ext cx="9144000" cy="769822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/>
          <p:cNvSpPr txBox="1"/>
          <p:nvPr/>
        </p:nvSpPr>
        <p:spPr>
          <a:xfrm>
            <a:off x="55065" y="8384"/>
            <a:ext cx="9049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Schedule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0967" y="3068832"/>
            <a:ext cx="290175" cy="675945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0751" y="3083361"/>
            <a:ext cx="290175" cy="675945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1961" y="3082057"/>
            <a:ext cx="290175" cy="675945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2245" y="3082047"/>
            <a:ext cx="290175" cy="675945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59824" y="3065884"/>
            <a:ext cx="290175" cy="675945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6805" y="3053945"/>
            <a:ext cx="290175" cy="675945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9033" y="3096423"/>
            <a:ext cx="290175" cy="675945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76014" y="3084484"/>
            <a:ext cx="290175" cy="675945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9179" y="3828439"/>
            <a:ext cx="290175" cy="675945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6160" y="3816500"/>
            <a:ext cx="290175" cy="675945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1600" y="3815802"/>
            <a:ext cx="290175" cy="675945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1384" y="3830331"/>
            <a:ext cx="290175" cy="675945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2594" y="3829027"/>
            <a:ext cx="290175" cy="675945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60457" y="3812854"/>
            <a:ext cx="290175" cy="675945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7438" y="3800915"/>
            <a:ext cx="290175" cy="675945"/>
          </a:xfrm>
          <a:prstGeom prst="rect">
            <a:avLst/>
          </a:prstGeom>
        </p:spPr>
      </p:pic>
      <p:pic>
        <p:nvPicPr>
          <p:cNvPr id="124" name="Picture 123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9666" y="3843393"/>
            <a:ext cx="290175" cy="675945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76647" y="3831454"/>
            <a:ext cx="290175" cy="675945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9179" y="4632646"/>
            <a:ext cx="290175" cy="675945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6160" y="4620707"/>
            <a:ext cx="290175" cy="675945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1600" y="4620009"/>
            <a:ext cx="290175" cy="675945"/>
          </a:xfrm>
          <a:prstGeom prst="rect">
            <a:avLst/>
          </a:prstGeom>
        </p:spPr>
      </p:pic>
      <p:pic>
        <p:nvPicPr>
          <p:cNvPr id="129" name="Picture 128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1384" y="4634538"/>
            <a:ext cx="290175" cy="675945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2594" y="4633234"/>
            <a:ext cx="290175" cy="675945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60457" y="4617061"/>
            <a:ext cx="290175" cy="675945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7438" y="4605122"/>
            <a:ext cx="290175" cy="675945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9666" y="4647600"/>
            <a:ext cx="290175" cy="675945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76647" y="4635661"/>
            <a:ext cx="290175" cy="675945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8546" y="5387241"/>
            <a:ext cx="290175" cy="675945"/>
          </a:xfrm>
          <a:prstGeom prst="rect">
            <a:avLst/>
          </a:prstGeom>
        </p:spPr>
      </p:pic>
      <p:pic>
        <p:nvPicPr>
          <p:cNvPr id="136" name="Picture 13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5527" y="5375302"/>
            <a:ext cx="290175" cy="675945"/>
          </a:xfrm>
          <a:prstGeom prst="rect">
            <a:avLst/>
          </a:prstGeom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0967" y="5374604"/>
            <a:ext cx="290175" cy="675945"/>
          </a:xfrm>
          <a:prstGeom prst="rect">
            <a:avLst/>
          </a:prstGeom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0751" y="5389133"/>
            <a:ext cx="290175" cy="675945"/>
          </a:xfrm>
          <a:prstGeom prst="rect">
            <a:avLst/>
          </a:prstGeom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1961" y="5387829"/>
            <a:ext cx="290175" cy="675945"/>
          </a:xfrm>
          <a:prstGeom prst="rect">
            <a:avLst/>
          </a:prstGeom>
        </p:spPr>
      </p:pic>
      <p:pic>
        <p:nvPicPr>
          <p:cNvPr id="140" name="Picture 139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59824" y="5371656"/>
            <a:ext cx="290175" cy="675945"/>
          </a:xfrm>
          <a:prstGeom prst="rect">
            <a:avLst/>
          </a:prstGeom>
        </p:spPr>
      </p:pic>
      <p:pic>
        <p:nvPicPr>
          <p:cNvPr id="141" name="Picture 14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6805" y="5359717"/>
            <a:ext cx="290175" cy="675945"/>
          </a:xfrm>
          <a:prstGeom prst="rect">
            <a:avLst/>
          </a:prstGeom>
        </p:spPr>
      </p:pic>
      <p:pic>
        <p:nvPicPr>
          <p:cNvPr id="142" name="Picture 14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9033" y="5402195"/>
            <a:ext cx="290175" cy="675945"/>
          </a:xfrm>
          <a:prstGeom prst="rect">
            <a:avLst/>
          </a:prstGeom>
        </p:spPr>
      </p:pic>
      <p:pic>
        <p:nvPicPr>
          <p:cNvPr id="143" name="Picture 14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76014" y="5390256"/>
            <a:ext cx="290175" cy="675945"/>
          </a:xfrm>
          <a:prstGeom prst="rect">
            <a:avLst/>
          </a:prstGeom>
        </p:spPr>
      </p:pic>
      <p:pic>
        <p:nvPicPr>
          <p:cNvPr id="145" name="Picture 14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65892" y="6086431"/>
            <a:ext cx="290175" cy="675945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0967" y="6083596"/>
            <a:ext cx="290175" cy="675945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0751" y="6098125"/>
            <a:ext cx="290175" cy="675945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1961" y="6096821"/>
            <a:ext cx="290175" cy="675945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59824" y="6080648"/>
            <a:ext cx="290175" cy="675945"/>
          </a:xfrm>
          <a:prstGeom prst="rect">
            <a:avLst/>
          </a:prstGeom>
        </p:spPr>
      </p:pic>
      <p:pic>
        <p:nvPicPr>
          <p:cNvPr id="150" name="Picture 149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6805" y="6068709"/>
            <a:ext cx="290175" cy="675945"/>
          </a:xfrm>
          <a:prstGeom prst="rect">
            <a:avLst/>
          </a:prstGeom>
        </p:spPr>
      </p:pic>
      <p:pic>
        <p:nvPicPr>
          <p:cNvPr id="151" name="Picture 15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9033" y="6111187"/>
            <a:ext cx="290175" cy="675945"/>
          </a:xfrm>
          <a:prstGeom prst="rect">
            <a:avLst/>
          </a:prstGeom>
        </p:spPr>
      </p:pic>
      <p:pic>
        <p:nvPicPr>
          <p:cNvPr id="152" name="Picture 15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09" b="97292" l="9579" r="897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76014" y="6099248"/>
            <a:ext cx="290175" cy="67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97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2" y="0"/>
            <a:ext cx="9144000" cy="1285336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105669" y="294777"/>
            <a:ext cx="2932663" cy="69578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Our Team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46669" y="524504"/>
            <a:ext cx="8850701" cy="5426015"/>
            <a:chOff x="616789" y="1417638"/>
            <a:chExt cx="8850701" cy="5426015"/>
          </a:xfrm>
        </p:grpSpPr>
        <p:sp>
          <p:nvSpPr>
            <p:cNvPr id="12" name="Oval 11"/>
            <p:cNvSpPr/>
            <p:nvPr/>
          </p:nvSpPr>
          <p:spPr>
            <a:xfrm>
              <a:off x="3904893" y="2426899"/>
              <a:ext cx="940278" cy="940278"/>
            </a:xfrm>
            <a:prstGeom prst="ellipse">
              <a:avLst/>
            </a:prstGeom>
            <a:solidFill>
              <a:schemeClr val="tx1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3248072" y="3641845"/>
              <a:ext cx="940278" cy="940278"/>
            </a:xfrm>
            <a:prstGeom prst="ellipse">
              <a:avLst/>
            </a:prstGeom>
            <a:solidFill>
              <a:schemeClr val="tx1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Oval 5"/>
            <p:cNvSpPr/>
            <p:nvPr/>
          </p:nvSpPr>
          <p:spPr>
            <a:xfrm>
              <a:off x="616789" y="3666453"/>
              <a:ext cx="940278" cy="940278"/>
            </a:xfrm>
            <a:prstGeom prst="ellipse">
              <a:avLst/>
            </a:prstGeom>
            <a:solidFill>
              <a:schemeClr val="tx1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5892293" y="3666453"/>
              <a:ext cx="940278" cy="940278"/>
            </a:xfrm>
            <a:prstGeom prst="ellipse">
              <a:avLst/>
            </a:prstGeom>
            <a:solidFill>
              <a:schemeClr val="tx1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aphicFrame>
          <p:nvGraphicFramePr>
            <p:cNvPr id="4" name="Diagram 3"/>
            <p:cNvGraphicFramePr/>
            <p:nvPr>
              <p:extLst>
                <p:ext uri="{D42A27DB-BD31-4B8C-83A1-F6EECF244321}">
                  <p14:modId xmlns:p14="http://schemas.microsoft.com/office/powerpoint/2010/main" val="2833983807"/>
                </p:ext>
              </p:extLst>
            </p:nvPr>
          </p:nvGraphicFramePr>
          <p:xfrm>
            <a:off x="616789" y="1417638"/>
            <a:ext cx="8850701" cy="542601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7318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1378051" y="1373322"/>
            <a:ext cx="6201921" cy="5397894"/>
            <a:chOff x="1378051" y="1373322"/>
            <a:chExt cx="6201921" cy="5397894"/>
          </a:xfrm>
        </p:grpSpPr>
        <p:sp>
          <p:nvSpPr>
            <p:cNvPr id="35" name="Freeform 34"/>
            <p:cNvSpPr/>
            <p:nvPr/>
          </p:nvSpPr>
          <p:spPr>
            <a:xfrm>
              <a:off x="3697559" y="1373322"/>
              <a:ext cx="1727614" cy="1727614"/>
            </a:xfrm>
            <a:custGeom>
              <a:avLst/>
              <a:gdLst>
                <a:gd name="connsiteX0" fmla="*/ 0 w 1727614"/>
                <a:gd name="connsiteY0" fmla="*/ 863807 h 1727614"/>
                <a:gd name="connsiteX1" fmla="*/ 863807 w 1727614"/>
                <a:gd name="connsiteY1" fmla="*/ 0 h 1727614"/>
                <a:gd name="connsiteX2" fmla="*/ 1727614 w 1727614"/>
                <a:gd name="connsiteY2" fmla="*/ 863807 h 1727614"/>
                <a:gd name="connsiteX3" fmla="*/ 863807 w 1727614"/>
                <a:gd name="connsiteY3" fmla="*/ 1727614 h 1727614"/>
                <a:gd name="connsiteX4" fmla="*/ 0 w 1727614"/>
                <a:gd name="connsiteY4" fmla="*/ 863807 h 1727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7614" h="1727614">
                  <a:moveTo>
                    <a:pt x="0" y="863807"/>
                  </a:moveTo>
                  <a:cubicBezTo>
                    <a:pt x="0" y="386740"/>
                    <a:pt x="386740" y="0"/>
                    <a:pt x="863807" y="0"/>
                  </a:cubicBezTo>
                  <a:cubicBezTo>
                    <a:pt x="1340874" y="0"/>
                    <a:pt x="1727614" y="386740"/>
                    <a:pt x="1727614" y="863807"/>
                  </a:cubicBezTo>
                  <a:cubicBezTo>
                    <a:pt x="1727614" y="1340874"/>
                    <a:pt x="1340874" y="1727614"/>
                    <a:pt x="863807" y="1727614"/>
                  </a:cubicBezTo>
                  <a:cubicBezTo>
                    <a:pt x="386740" y="1727614"/>
                    <a:pt x="0" y="1340874"/>
                    <a:pt x="0" y="863807"/>
                  </a:cubicBezTo>
                  <a:close/>
                </a:path>
              </a:pathLst>
            </a:custGeom>
            <a:blipFill dpi="0" rotWithShape="0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6183" tIns="296183" rIns="296183" bIns="296183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400" kern="1200" dirty="0"/>
            </a:p>
          </p:txBody>
        </p:sp>
        <p:sp>
          <p:nvSpPr>
            <p:cNvPr id="36" name="Freeform 35"/>
            <p:cNvSpPr/>
            <p:nvPr/>
          </p:nvSpPr>
          <p:spPr>
            <a:xfrm rot="2428701">
              <a:off x="5333272" y="2854315"/>
              <a:ext cx="585766" cy="583069"/>
            </a:xfrm>
            <a:custGeom>
              <a:avLst/>
              <a:gdLst>
                <a:gd name="connsiteX0" fmla="*/ 0 w 585766"/>
                <a:gd name="connsiteY0" fmla="*/ 116614 h 583069"/>
                <a:gd name="connsiteX1" fmla="*/ 294232 w 585766"/>
                <a:gd name="connsiteY1" fmla="*/ 116614 h 583069"/>
                <a:gd name="connsiteX2" fmla="*/ 294232 w 585766"/>
                <a:gd name="connsiteY2" fmla="*/ 0 h 583069"/>
                <a:gd name="connsiteX3" fmla="*/ 585766 w 585766"/>
                <a:gd name="connsiteY3" fmla="*/ 291535 h 583069"/>
                <a:gd name="connsiteX4" fmla="*/ 294232 w 585766"/>
                <a:gd name="connsiteY4" fmla="*/ 583069 h 583069"/>
                <a:gd name="connsiteX5" fmla="*/ 294232 w 585766"/>
                <a:gd name="connsiteY5" fmla="*/ 466455 h 583069"/>
                <a:gd name="connsiteX6" fmla="*/ 0 w 585766"/>
                <a:gd name="connsiteY6" fmla="*/ 466455 h 583069"/>
                <a:gd name="connsiteX7" fmla="*/ 0 w 585766"/>
                <a:gd name="connsiteY7" fmla="*/ 116614 h 58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5766" h="583069">
                  <a:moveTo>
                    <a:pt x="0" y="116614"/>
                  </a:moveTo>
                  <a:lnTo>
                    <a:pt x="294232" y="116614"/>
                  </a:lnTo>
                  <a:lnTo>
                    <a:pt x="294232" y="0"/>
                  </a:lnTo>
                  <a:lnTo>
                    <a:pt x="585766" y="291535"/>
                  </a:lnTo>
                  <a:lnTo>
                    <a:pt x="294232" y="583069"/>
                  </a:lnTo>
                  <a:lnTo>
                    <a:pt x="294232" y="466455"/>
                  </a:lnTo>
                  <a:lnTo>
                    <a:pt x="0" y="466455"/>
                  </a:lnTo>
                  <a:lnTo>
                    <a:pt x="0" y="116614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16613" rIns="174920" bIns="116614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5852358" y="3212287"/>
              <a:ext cx="1727614" cy="1727614"/>
            </a:xfrm>
            <a:custGeom>
              <a:avLst/>
              <a:gdLst>
                <a:gd name="connsiteX0" fmla="*/ 0 w 1727614"/>
                <a:gd name="connsiteY0" fmla="*/ 863807 h 1727614"/>
                <a:gd name="connsiteX1" fmla="*/ 863807 w 1727614"/>
                <a:gd name="connsiteY1" fmla="*/ 0 h 1727614"/>
                <a:gd name="connsiteX2" fmla="*/ 1727614 w 1727614"/>
                <a:gd name="connsiteY2" fmla="*/ 863807 h 1727614"/>
                <a:gd name="connsiteX3" fmla="*/ 863807 w 1727614"/>
                <a:gd name="connsiteY3" fmla="*/ 1727614 h 1727614"/>
                <a:gd name="connsiteX4" fmla="*/ 0 w 1727614"/>
                <a:gd name="connsiteY4" fmla="*/ 863807 h 1727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7614" h="1727614">
                  <a:moveTo>
                    <a:pt x="0" y="863807"/>
                  </a:moveTo>
                  <a:cubicBezTo>
                    <a:pt x="0" y="386740"/>
                    <a:pt x="386740" y="0"/>
                    <a:pt x="863807" y="0"/>
                  </a:cubicBezTo>
                  <a:cubicBezTo>
                    <a:pt x="1340874" y="0"/>
                    <a:pt x="1727614" y="386740"/>
                    <a:pt x="1727614" y="863807"/>
                  </a:cubicBezTo>
                  <a:cubicBezTo>
                    <a:pt x="1727614" y="1340874"/>
                    <a:pt x="1340874" y="1727614"/>
                    <a:pt x="863807" y="1727614"/>
                  </a:cubicBezTo>
                  <a:cubicBezTo>
                    <a:pt x="386740" y="1727614"/>
                    <a:pt x="0" y="1340874"/>
                    <a:pt x="0" y="863807"/>
                  </a:cubicBezTo>
                  <a:close/>
                </a:path>
              </a:pathLst>
            </a:custGeom>
            <a:blipFill dpi="0" rotWithShape="0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6183" tIns="296183" rIns="296183" bIns="296183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400" kern="1200" dirty="0"/>
            </a:p>
          </p:txBody>
        </p:sp>
        <p:sp>
          <p:nvSpPr>
            <p:cNvPr id="38" name="Freeform 37"/>
            <p:cNvSpPr/>
            <p:nvPr/>
          </p:nvSpPr>
          <p:spPr>
            <a:xfrm rot="19178373">
              <a:off x="5359772" y="4689528"/>
              <a:ext cx="583138" cy="583070"/>
            </a:xfrm>
            <a:custGeom>
              <a:avLst/>
              <a:gdLst>
                <a:gd name="connsiteX0" fmla="*/ 0 w 583137"/>
                <a:gd name="connsiteY0" fmla="*/ 116614 h 583069"/>
                <a:gd name="connsiteX1" fmla="*/ 291603 w 583137"/>
                <a:gd name="connsiteY1" fmla="*/ 116614 h 583069"/>
                <a:gd name="connsiteX2" fmla="*/ 291603 w 583137"/>
                <a:gd name="connsiteY2" fmla="*/ 0 h 583069"/>
                <a:gd name="connsiteX3" fmla="*/ 583137 w 583137"/>
                <a:gd name="connsiteY3" fmla="*/ 291535 h 583069"/>
                <a:gd name="connsiteX4" fmla="*/ 291603 w 583137"/>
                <a:gd name="connsiteY4" fmla="*/ 583069 h 583069"/>
                <a:gd name="connsiteX5" fmla="*/ 291603 w 583137"/>
                <a:gd name="connsiteY5" fmla="*/ 466455 h 583069"/>
                <a:gd name="connsiteX6" fmla="*/ 0 w 583137"/>
                <a:gd name="connsiteY6" fmla="*/ 466455 h 583069"/>
                <a:gd name="connsiteX7" fmla="*/ 0 w 583137"/>
                <a:gd name="connsiteY7" fmla="*/ 116614 h 58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3137" h="583069">
                  <a:moveTo>
                    <a:pt x="583137" y="466455"/>
                  </a:moveTo>
                  <a:lnTo>
                    <a:pt x="291534" y="466455"/>
                  </a:lnTo>
                  <a:lnTo>
                    <a:pt x="291534" y="583069"/>
                  </a:lnTo>
                  <a:lnTo>
                    <a:pt x="0" y="291534"/>
                  </a:lnTo>
                  <a:lnTo>
                    <a:pt x="291534" y="0"/>
                  </a:lnTo>
                  <a:lnTo>
                    <a:pt x="291534" y="116614"/>
                  </a:lnTo>
                  <a:lnTo>
                    <a:pt x="583137" y="116614"/>
                  </a:lnTo>
                  <a:lnTo>
                    <a:pt x="583137" y="466455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4920" tIns="116614" rIns="1" bIns="116614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697559" y="5043602"/>
              <a:ext cx="1727614" cy="1727614"/>
            </a:xfrm>
            <a:custGeom>
              <a:avLst/>
              <a:gdLst>
                <a:gd name="connsiteX0" fmla="*/ 0 w 1727614"/>
                <a:gd name="connsiteY0" fmla="*/ 863807 h 1727614"/>
                <a:gd name="connsiteX1" fmla="*/ 863807 w 1727614"/>
                <a:gd name="connsiteY1" fmla="*/ 0 h 1727614"/>
                <a:gd name="connsiteX2" fmla="*/ 1727614 w 1727614"/>
                <a:gd name="connsiteY2" fmla="*/ 863807 h 1727614"/>
                <a:gd name="connsiteX3" fmla="*/ 863807 w 1727614"/>
                <a:gd name="connsiteY3" fmla="*/ 1727614 h 1727614"/>
                <a:gd name="connsiteX4" fmla="*/ 0 w 1727614"/>
                <a:gd name="connsiteY4" fmla="*/ 863807 h 1727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7614" h="1727614">
                  <a:moveTo>
                    <a:pt x="0" y="863807"/>
                  </a:moveTo>
                  <a:cubicBezTo>
                    <a:pt x="0" y="386740"/>
                    <a:pt x="386740" y="0"/>
                    <a:pt x="863807" y="0"/>
                  </a:cubicBezTo>
                  <a:cubicBezTo>
                    <a:pt x="1340874" y="0"/>
                    <a:pt x="1727614" y="386740"/>
                    <a:pt x="1727614" y="863807"/>
                  </a:cubicBezTo>
                  <a:cubicBezTo>
                    <a:pt x="1727614" y="1340874"/>
                    <a:pt x="1340874" y="1727614"/>
                    <a:pt x="863807" y="1727614"/>
                  </a:cubicBezTo>
                  <a:cubicBezTo>
                    <a:pt x="386740" y="1727614"/>
                    <a:pt x="0" y="1340874"/>
                    <a:pt x="0" y="863807"/>
                  </a:cubicBezTo>
                  <a:close/>
                </a:path>
              </a:pathLst>
            </a:custGeom>
            <a:blipFill dpi="0" rotWithShape="0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6183" tIns="296183" rIns="296183" bIns="296183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400" kern="1200" dirty="0"/>
            </a:p>
          </p:txBody>
        </p:sp>
        <p:sp>
          <p:nvSpPr>
            <p:cNvPr id="40" name="Freeform 39"/>
            <p:cNvSpPr/>
            <p:nvPr/>
          </p:nvSpPr>
          <p:spPr>
            <a:xfrm rot="23925993">
              <a:off x="3085680" y="4696235"/>
              <a:ext cx="661040" cy="583070"/>
            </a:xfrm>
            <a:custGeom>
              <a:avLst/>
              <a:gdLst>
                <a:gd name="connsiteX0" fmla="*/ 0 w 661039"/>
                <a:gd name="connsiteY0" fmla="*/ 116614 h 583069"/>
                <a:gd name="connsiteX1" fmla="*/ 369505 w 661039"/>
                <a:gd name="connsiteY1" fmla="*/ 116614 h 583069"/>
                <a:gd name="connsiteX2" fmla="*/ 369505 w 661039"/>
                <a:gd name="connsiteY2" fmla="*/ 0 h 583069"/>
                <a:gd name="connsiteX3" fmla="*/ 661039 w 661039"/>
                <a:gd name="connsiteY3" fmla="*/ 291535 h 583069"/>
                <a:gd name="connsiteX4" fmla="*/ 369505 w 661039"/>
                <a:gd name="connsiteY4" fmla="*/ 583069 h 583069"/>
                <a:gd name="connsiteX5" fmla="*/ 369505 w 661039"/>
                <a:gd name="connsiteY5" fmla="*/ 466455 h 583069"/>
                <a:gd name="connsiteX6" fmla="*/ 0 w 661039"/>
                <a:gd name="connsiteY6" fmla="*/ 466455 h 583069"/>
                <a:gd name="connsiteX7" fmla="*/ 0 w 661039"/>
                <a:gd name="connsiteY7" fmla="*/ 116614 h 58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1039" h="583069">
                  <a:moveTo>
                    <a:pt x="661039" y="466455"/>
                  </a:moveTo>
                  <a:lnTo>
                    <a:pt x="291534" y="466455"/>
                  </a:lnTo>
                  <a:lnTo>
                    <a:pt x="291534" y="583069"/>
                  </a:lnTo>
                  <a:lnTo>
                    <a:pt x="0" y="291534"/>
                  </a:lnTo>
                  <a:lnTo>
                    <a:pt x="291534" y="0"/>
                  </a:lnTo>
                  <a:lnTo>
                    <a:pt x="291534" y="116614"/>
                  </a:lnTo>
                  <a:lnTo>
                    <a:pt x="661039" y="116614"/>
                  </a:lnTo>
                  <a:lnTo>
                    <a:pt x="661039" y="466455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4921" tIns="116614" rIns="0" bIns="116614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1378051" y="3180898"/>
              <a:ext cx="1727614" cy="1727614"/>
            </a:xfrm>
            <a:custGeom>
              <a:avLst/>
              <a:gdLst>
                <a:gd name="connsiteX0" fmla="*/ 0 w 1727614"/>
                <a:gd name="connsiteY0" fmla="*/ 863807 h 1727614"/>
                <a:gd name="connsiteX1" fmla="*/ 863807 w 1727614"/>
                <a:gd name="connsiteY1" fmla="*/ 0 h 1727614"/>
                <a:gd name="connsiteX2" fmla="*/ 1727614 w 1727614"/>
                <a:gd name="connsiteY2" fmla="*/ 863807 h 1727614"/>
                <a:gd name="connsiteX3" fmla="*/ 863807 w 1727614"/>
                <a:gd name="connsiteY3" fmla="*/ 1727614 h 1727614"/>
                <a:gd name="connsiteX4" fmla="*/ 0 w 1727614"/>
                <a:gd name="connsiteY4" fmla="*/ 863807 h 1727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7614" h="1727614">
                  <a:moveTo>
                    <a:pt x="0" y="863807"/>
                  </a:moveTo>
                  <a:cubicBezTo>
                    <a:pt x="0" y="386740"/>
                    <a:pt x="386740" y="0"/>
                    <a:pt x="863807" y="0"/>
                  </a:cubicBezTo>
                  <a:cubicBezTo>
                    <a:pt x="1340874" y="0"/>
                    <a:pt x="1727614" y="386740"/>
                    <a:pt x="1727614" y="863807"/>
                  </a:cubicBezTo>
                  <a:cubicBezTo>
                    <a:pt x="1727614" y="1340874"/>
                    <a:pt x="1340874" y="1727614"/>
                    <a:pt x="863807" y="1727614"/>
                  </a:cubicBezTo>
                  <a:cubicBezTo>
                    <a:pt x="386740" y="1727614"/>
                    <a:pt x="0" y="1340874"/>
                    <a:pt x="0" y="863807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6183" tIns="296183" rIns="296183" bIns="296183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400" kern="1200" dirty="0"/>
            </a:p>
          </p:txBody>
        </p:sp>
        <p:sp>
          <p:nvSpPr>
            <p:cNvPr id="42" name="Freeform 41"/>
            <p:cNvSpPr/>
            <p:nvPr/>
          </p:nvSpPr>
          <p:spPr>
            <a:xfrm rot="19324258">
              <a:off x="3065804" y="2860567"/>
              <a:ext cx="642911" cy="583069"/>
            </a:xfrm>
            <a:custGeom>
              <a:avLst/>
              <a:gdLst>
                <a:gd name="connsiteX0" fmla="*/ 0 w 642911"/>
                <a:gd name="connsiteY0" fmla="*/ 116614 h 583069"/>
                <a:gd name="connsiteX1" fmla="*/ 351377 w 642911"/>
                <a:gd name="connsiteY1" fmla="*/ 116614 h 583069"/>
                <a:gd name="connsiteX2" fmla="*/ 351377 w 642911"/>
                <a:gd name="connsiteY2" fmla="*/ 0 h 583069"/>
                <a:gd name="connsiteX3" fmla="*/ 642911 w 642911"/>
                <a:gd name="connsiteY3" fmla="*/ 291535 h 583069"/>
                <a:gd name="connsiteX4" fmla="*/ 351377 w 642911"/>
                <a:gd name="connsiteY4" fmla="*/ 583069 h 583069"/>
                <a:gd name="connsiteX5" fmla="*/ 351377 w 642911"/>
                <a:gd name="connsiteY5" fmla="*/ 466455 h 583069"/>
                <a:gd name="connsiteX6" fmla="*/ 0 w 642911"/>
                <a:gd name="connsiteY6" fmla="*/ 466455 h 583069"/>
                <a:gd name="connsiteX7" fmla="*/ 0 w 642911"/>
                <a:gd name="connsiteY7" fmla="*/ 116614 h 58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2911" h="583069">
                  <a:moveTo>
                    <a:pt x="0" y="116614"/>
                  </a:moveTo>
                  <a:lnTo>
                    <a:pt x="351377" y="116614"/>
                  </a:lnTo>
                  <a:lnTo>
                    <a:pt x="351377" y="0"/>
                  </a:lnTo>
                  <a:lnTo>
                    <a:pt x="642911" y="291535"/>
                  </a:lnTo>
                  <a:lnTo>
                    <a:pt x="351377" y="583069"/>
                  </a:lnTo>
                  <a:lnTo>
                    <a:pt x="351377" y="466455"/>
                  </a:lnTo>
                  <a:lnTo>
                    <a:pt x="0" y="466455"/>
                  </a:lnTo>
                  <a:lnTo>
                    <a:pt x="0" y="116614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16614" rIns="174921" bIns="116613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-2" y="0"/>
            <a:ext cx="9144000" cy="1285336"/>
          </a:xfrm>
          <a:prstGeom prst="rect">
            <a:avLst/>
          </a:prstGeom>
          <a:gradFill flip="none" rotWithShape="1">
            <a:gsLst>
              <a:gs pos="100000">
                <a:srgbClr val="2B87C5"/>
              </a:gs>
              <a:gs pos="0">
                <a:srgbClr val="14F9F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105669" y="294777"/>
            <a:ext cx="2932663" cy="69578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Recap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620397" y="3131300"/>
            <a:ext cx="1881939" cy="1881939"/>
            <a:chOff x="3468884" y="1717966"/>
            <a:chExt cx="1881939" cy="1881939"/>
          </a:xfrm>
        </p:grpSpPr>
        <p:sp>
          <p:nvSpPr>
            <p:cNvPr id="24" name="Oval 23"/>
            <p:cNvSpPr/>
            <p:nvPr/>
          </p:nvSpPr>
          <p:spPr>
            <a:xfrm>
              <a:off x="3468884" y="1717966"/>
              <a:ext cx="1881939" cy="1881939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Oval 4"/>
            <p:cNvSpPr/>
            <p:nvPr/>
          </p:nvSpPr>
          <p:spPr>
            <a:xfrm>
              <a:off x="3744488" y="1993570"/>
              <a:ext cx="1330731" cy="13307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6990" tIns="46990" rIns="46990" bIns="46990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700" kern="120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430975" y="3287439"/>
            <a:ext cx="22607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0"/>
              </a:rPr>
              <a:t>15%</a:t>
            </a:r>
          </a:p>
          <a:p>
            <a:pPr algn="ctr"/>
            <a:r>
              <a:rPr lang="en-US" sz="3200" b="1" dirty="0" smtClean="0">
                <a:ln w="0"/>
              </a:rPr>
              <a:t>Market Share</a:t>
            </a:r>
            <a:endParaRPr lang="en-US" sz="3200" b="1" dirty="0">
              <a:ln w="0"/>
            </a:endParaRPr>
          </a:p>
        </p:txBody>
      </p:sp>
    </p:spTree>
    <p:extLst>
      <p:ext uri="{BB962C8B-B14F-4D97-AF65-F5344CB8AC3E}">
        <p14:creationId xmlns:p14="http://schemas.microsoft.com/office/powerpoint/2010/main" val="163146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Quotable">
  <a:themeElements>
    <a:clrScheme name="Custom 1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338FCC"/>
      </a:accent1>
      <a:accent2>
        <a:srgbClr val="00E8E2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Inset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1493</TotalTime>
  <Words>435</Words>
  <Application>Microsoft Office PowerPoint</Application>
  <PresentationFormat>On-screen Show (4:3)</PresentationFormat>
  <Paragraphs>146</Paragraphs>
  <Slides>24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Quotable</vt:lpstr>
      <vt:lpstr>Introducing The Amazon Echo</vt:lpstr>
      <vt:lpstr>PowerPoint Presentation</vt:lpstr>
      <vt:lpstr>Objectives</vt:lpstr>
      <vt:lpstr>Target Audience</vt:lpstr>
      <vt:lpstr>PowerPoint Presentation</vt:lpstr>
      <vt:lpstr>Digital Strategy</vt:lpstr>
      <vt:lpstr>PowerPoint Presentation</vt:lpstr>
      <vt:lpstr>Keywords</vt:lpstr>
      <vt:lpstr>Display Advertising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Social Media</vt:lpstr>
      <vt:lpstr>PowerPoint Presentation</vt:lpstr>
      <vt:lpstr>YouTube</vt:lpstr>
      <vt:lpstr>Interactive Display Boards</vt:lpstr>
      <vt:lpstr>PowerPoint Presentation</vt:lpstr>
      <vt:lpstr>Budget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Micah Flores</dc:creator>
  <cp:lastModifiedBy>zpn</cp:lastModifiedBy>
  <cp:revision>112</cp:revision>
  <cp:lastPrinted>2017-01-27T19:21:06Z</cp:lastPrinted>
  <dcterms:created xsi:type="dcterms:W3CDTF">2015-11-17T01:47:11Z</dcterms:created>
  <dcterms:modified xsi:type="dcterms:W3CDTF">2017-02-01T21:07:23Z</dcterms:modified>
</cp:coreProperties>
</file>